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451" r:id="rId3"/>
    <p:sldId id="453" r:id="rId4"/>
    <p:sldId id="282" r:id="rId5"/>
    <p:sldId id="450" r:id="rId6"/>
    <p:sldId id="280" r:id="rId7"/>
  </p:sldIdLst>
  <p:sldSz cx="12192000" cy="6858000"/>
  <p:notesSz cx="6858000" cy="9144000"/>
  <p:embeddedFontLst>
    <p:embeddedFont>
      <p:font typeface="等线" panose="02010600030101010101" pitchFamily="2" charset="-122"/>
      <p:regular r:id="rId9"/>
      <p:bold r:id="rId10"/>
    </p:embeddedFont>
    <p:embeddedFont>
      <p:font typeface="等线 Light" panose="02010600030101010101" pitchFamily="2" charset="-122"/>
      <p:regular r:id="rId11"/>
    </p:embeddedFont>
    <p:embeddedFont>
      <p:font typeface="红头文件字体" panose="03000509000000000000" pitchFamily="65" charset="-122"/>
      <p:regular r:id="rId12"/>
    </p:embeddedFont>
    <p:embeddedFont>
      <p:font typeface="经典繁毛楷" panose="02010609000101010101" pitchFamily="49" charset="-122"/>
      <p:regular r:id="rId1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主要元素及排列" id="{01FC7E6E-A35B-4B83-8E21-4A05E735FCC4}">
          <p14:sldIdLst>
            <p14:sldId id="451"/>
            <p14:sldId id="453"/>
            <p14:sldId id="282"/>
          </p14:sldIdLst>
        </p14:section>
        <p14:section name="第五期标识" id="{85D0038F-F8DE-4EFB-9B94-126364B21F25}">
          <p14:sldIdLst>
            <p14:sldId id="45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58C"/>
    <a:srgbClr val="044F86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03" y="259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200-F5F0-410D-B43A-8F2AEF0041FD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E4BD1-61F8-48F9-A5F1-5294F68AB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80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6450A-B7D0-4D59-9657-2B11F4612F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16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450A-B7D0-4D59-9657-2B11F4612F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1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355C8-C6DB-41D5-8687-D5E9BEB95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783FF9-69AB-4411-87CE-C43852673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E40235-399F-4F9D-BFC0-2DDE4ACF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C95EE0-2617-4DEF-BAB9-F3AF350F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50112B-7E07-4CB7-A280-E7545977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5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4562A-9B5A-463E-9CCF-15D5D287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275D5C-5603-47CE-87E8-603FFD1F9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1843AB-C022-4F41-BE3D-61FF97EA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869922-2CF5-4649-98D4-3F8B70D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724576-E072-471F-BEAF-91A053E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57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BCA75-400A-4D10-90B8-4A3E63F43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EC0D98-905A-4EEB-8BC2-13C177BD2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09DC91-7CB2-412E-89A5-B3B55F12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F64E9B-E839-4C3A-B7E6-0DDBC4BC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D081F7-860C-4482-9D22-AD297F6B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67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3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10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31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8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83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3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3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C0592-6275-4300-B1D4-2198A888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A437DB-8BFE-4996-95EF-768E85EF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DF64DC-A966-468E-8267-DA658A4C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D8AB98-2C5F-41BA-AD5D-017E908F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7838A-E676-445F-BD9E-43F409F1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5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31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667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63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-11993" y="6211824"/>
            <a:ext cx="12203994" cy="646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1993" y="742456"/>
            <a:ext cx="12203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f2ed4f4-af47-4aa0-a7ee-d2262c76c3cf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0343187" y="6318391"/>
            <a:ext cx="1315413" cy="433042"/>
            <a:chOff x="3060851" y="2374360"/>
            <a:chExt cx="6070298" cy="1998378"/>
          </a:xfrm>
          <a:solidFill>
            <a:schemeClr val="bg1"/>
          </a:solidFill>
        </p:grpSpPr>
        <p:sp>
          <p:nvSpPr>
            <p:cNvPr id="19" name="ïslide"/>
            <p:cNvSpPr/>
            <p:nvPr/>
          </p:nvSpPr>
          <p:spPr bwMode="auto">
            <a:xfrm>
              <a:off x="3060851" y="2479334"/>
              <a:ext cx="1892108" cy="1893404"/>
            </a:xfrm>
            <a:custGeom>
              <a:avLst/>
              <a:gdLst>
                <a:gd name="T0" fmla="*/ 91 w 703"/>
                <a:gd name="T1" fmla="*/ 244 h 702"/>
                <a:gd name="T2" fmla="*/ 73 w 703"/>
                <a:gd name="T3" fmla="*/ 303 h 702"/>
                <a:gd name="T4" fmla="*/ 57 w 703"/>
                <a:gd name="T5" fmla="*/ 303 h 702"/>
                <a:gd name="T6" fmla="*/ 52 w 703"/>
                <a:gd name="T7" fmla="*/ 338 h 702"/>
                <a:gd name="T8" fmla="*/ 56 w 703"/>
                <a:gd name="T9" fmla="*/ 325 h 702"/>
                <a:gd name="T10" fmla="*/ 72 w 703"/>
                <a:gd name="T11" fmla="*/ 383 h 702"/>
                <a:gd name="T12" fmla="*/ 43 w 703"/>
                <a:gd name="T13" fmla="*/ 420 h 702"/>
                <a:gd name="T14" fmla="*/ 65 w 703"/>
                <a:gd name="T15" fmla="*/ 439 h 702"/>
                <a:gd name="T16" fmla="*/ 60 w 703"/>
                <a:gd name="T17" fmla="*/ 474 h 702"/>
                <a:gd name="T18" fmla="*/ 103 w 703"/>
                <a:gd name="T19" fmla="*/ 529 h 702"/>
                <a:gd name="T20" fmla="*/ 117 w 703"/>
                <a:gd name="T21" fmla="*/ 504 h 702"/>
                <a:gd name="T22" fmla="*/ 89 w 703"/>
                <a:gd name="T23" fmla="*/ 517 h 702"/>
                <a:gd name="T24" fmla="*/ 128 w 703"/>
                <a:gd name="T25" fmla="*/ 573 h 702"/>
                <a:gd name="T26" fmla="*/ 158 w 703"/>
                <a:gd name="T27" fmla="*/ 600 h 702"/>
                <a:gd name="T28" fmla="*/ 178 w 703"/>
                <a:gd name="T29" fmla="*/ 600 h 702"/>
                <a:gd name="T30" fmla="*/ 188 w 703"/>
                <a:gd name="T31" fmla="*/ 584 h 702"/>
                <a:gd name="T32" fmla="*/ 193 w 703"/>
                <a:gd name="T33" fmla="*/ 624 h 702"/>
                <a:gd name="T34" fmla="*/ 327 w 703"/>
                <a:gd name="T35" fmla="*/ 661 h 702"/>
                <a:gd name="T36" fmla="*/ 339 w 703"/>
                <a:gd name="T37" fmla="*/ 634 h 702"/>
                <a:gd name="T38" fmla="*/ 327 w 703"/>
                <a:gd name="T39" fmla="*/ 648 h 702"/>
                <a:gd name="T40" fmla="*/ 370 w 703"/>
                <a:gd name="T41" fmla="*/ 635 h 702"/>
                <a:gd name="T42" fmla="*/ 383 w 703"/>
                <a:gd name="T43" fmla="*/ 661 h 702"/>
                <a:gd name="T44" fmla="*/ 414 w 703"/>
                <a:gd name="T45" fmla="*/ 634 h 702"/>
                <a:gd name="T46" fmla="*/ 420 w 703"/>
                <a:gd name="T47" fmla="*/ 643 h 702"/>
                <a:gd name="T48" fmla="*/ 485 w 703"/>
                <a:gd name="T49" fmla="*/ 631 h 702"/>
                <a:gd name="T50" fmla="*/ 517 w 703"/>
                <a:gd name="T51" fmla="*/ 578 h 702"/>
                <a:gd name="T52" fmla="*/ 579 w 703"/>
                <a:gd name="T53" fmla="*/ 569 h 702"/>
                <a:gd name="T54" fmla="*/ 610 w 703"/>
                <a:gd name="T55" fmla="*/ 459 h 702"/>
                <a:gd name="T56" fmla="*/ 623 w 703"/>
                <a:gd name="T57" fmla="*/ 422 h 702"/>
                <a:gd name="T58" fmla="*/ 641 w 703"/>
                <a:gd name="T59" fmla="*/ 430 h 702"/>
                <a:gd name="T60" fmla="*/ 635 w 703"/>
                <a:gd name="T61" fmla="*/ 437 h 702"/>
                <a:gd name="T62" fmla="*/ 644 w 703"/>
                <a:gd name="T63" fmla="*/ 387 h 702"/>
                <a:gd name="T64" fmla="*/ 642 w 703"/>
                <a:gd name="T65" fmla="*/ 383 h 702"/>
                <a:gd name="T66" fmla="*/ 632 w 703"/>
                <a:gd name="T67" fmla="*/ 333 h 702"/>
                <a:gd name="T68" fmla="*/ 634 w 703"/>
                <a:gd name="T69" fmla="*/ 246 h 702"/>
                <a:gd name="T70" fmla="*/ 351 w 703"/>
                <a:gd name="T71" fmla="*/ 597 h 702"/>
                <a:gd name="T72" fmla="*/ 351 w 703"/>
                <a:gd name="T73" fmla="*/ 6 h 702"/>
                <a:gd name="T74" fmla="*/ 299 w 703"/>
                <a:gd name="T75" fmla="*/ 53 h 702"/>
                <a:gd name="T76" fmla="*/ 280 w 703"/>
                <a:gd name="T77" fmla="*/ 87 h 702"/>
                <a:gd name="T78" fmla="*/ 328 w 703"/>
                <a:gd name="T79" fmla="*/ 72 h 702"/>
                <a:gd name="T80" fmla="*/ 429 w 703"/>
                <a:gd name="T81" fmla="*/ 73 h 702"/>
                <a:gd name="T82" fmla="*/ 442 w 703"/>
                <a:gd name="T83" fmla="*/ 84 h 702"/>
                <a:gd name="T84" fmla="*/ 161 w 703"/>
                <a:gd name="T85" fmla="*/ 105 h 702"/>
                <a:gd name="T86" fmla="*/ 168 w 703"/>
                <a:gd name="T87" fmla="*/ 139 h 702"/>
                <a:gd name="T88" fmla="*/ 190 w 703"/>
                <a:gd name="T89" fmla="*/ 145 h 702"/>
                <a:gd name="T90" fmla="*/ 209 w 703"/>
                <a:gd name="T91" fmla="*/ 117 h 702"/>
                <a:gd name="T92" fmla="*/ 175 w 703"/>
                <a:gd name="T93" fmla="*/ 120 h 702"/>
                <a:gd name="T94" fmla="*/ 179 w 703"/>
                <a:gd name="T95" fmla="*/ 121 h 702"/>
                <a:gd name="T96" fmla="*/ 549 w 703"/>
                <a:gd name="T97" fmla="*/ 96 h 702"/>
                <a:gd name="T98" fmla="*/ 538 w 703"/>
                <a:gd name="T99" fmla="*/ 116 h 702"/>
                <a:gd name="T100" fmla="*/ 566 w 703"/>
                <a:gd name="T101" fmla="*/ 137 h 702"/>
                <a:gd name="T102" fmla="*/ 555 w 703"/>
                <a:gd name="T103" fmla="*/ 118 h 702"/>
                <a:gd name="T104" fmla="*/ 548 w 703"/>
                <a:gd name="T105" fmla="*/ 105 h 702"/>
                <a:gd name="T106" fmla="*/ 552 w 703"/>
                <a:gd name="T107" fmla="*/ 109 h 702"/>
                <a:gd name="T108" fmla="*/ 534 w 703"/>
                <a:gd name="T109" fmla="*/ 137 h 702"/>
                <a:gd name="T110" fmla="*/ 542 w 703"/>
                <a:gd name="T111" fmla="*/ 144 h 702"/>
                <a:gd name="T112" fmla="*/ 351 w 703"/>
                <a:gd name="T113" fmla="*/ 584 h 702"/>
                <a:gd name="T114" fmla="*/ 239 w 703"/>
                <a:gd name="T115" fmla="*/ 457 h 702"/>
                <a:gd name="T116" fmla="*/ 390 w 703"/>
                <a:gd name="T117" fmla="*/ 52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3" h="702">
                  <a:moveTo>
                    <a:pt x="351" y="118"/>
                  </a:moveTo>
                  <a:cubicBezTo>
                    <a:pt x="480" y="118"/>
                    <a:pt x="584" y="223"/>
                    <a:pt x="584" y="351"/>
                  </a:cubicBezTo>
                  <a:cubicBezTo>
                    <a:pt x="584" y="367"/>
                    <a:pt x="583" y="382"/>
                    <a:pt x="580" y="397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125" y="404"/>
                    <a:pt x="125" y="404"/>
                    <a:pt x="125" y="404"/>
                  </a:cubicBezTo>
                  <a:cubicBezTo>
                    <a:pt x="121" y="387"/>
                    <a:pt x="119" y="369"/>
                    <a:pt x="119" y="351"/>
                  </a:cubicBezTo>
                  <a:cubicBezTo>
                    <a:pt x="119" y="223"/>
                    <a:pt x="223" y="118"/>
                    <a:pt x="351" y="118"/>
                  </a:cubicBezTo>
                  <a:close/>
                  <a:moveTo>
                    <a:pt x="58" y="233"/>
                  </a:moveTo>
                  <a:cubicBezTo>
                    <a:pt x="91" y="244"/>
                    <a:pt x="91" y="244"/>
                    <a:pt x="91" y="244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82" y="246"/>
                    <a:pt x="82" y="246"/>
                    <a:pt x="82" y="246"/>
                  </a:cubicBezTo>
                  <a:cubicBezTo>
                    <a:pt x="57" y="237"/>
                    <a:pt x="57" y="237"/>
                    <a:pt x="57" y="237"/>
                  </a:cubicBezTo>
                  <a:cubicBezTo>
                    <a:pt x="58" y="233"/>
                    <a:pt x="58" y="233"/>
                    <a:pt x="58" y="233"/>
                  </a:cubicBezTo>
                  <a:close/>
                  <a:moveTo>
                    <a:pt x="61" y="275"/>
                  </a:moveTo>
                  <a:cubicBezTo>
                    <a:pt x="67" y="276"/>
                    <a:pt x="71" y="279"/>
                    <a:pt x="74" y="282"/>
                  </a:cubicBezTo>
                  <a:cubicBezTo>
                    <a:pt x="76" y="286"/>
                    <a:pt x="77" y="290"/>
                    <a:pt x="76" y="295"/>
                  </a:cubicBezTo>
                  <a:cubicBezTo>
                    <a:pt x="76" y="298"/>
                    <a:pt x="75" y="301"/>
                    <a:pt x="73" y="303"/>
                  </a:cubicBezTo>
                  <a:cubicBezTo>
                    <a:pt x="71" y="305"/>
                    <a:pt x="68" y="307"/>
                    <a:pt x="65" y="308"/>
                  </a:cubicBezTo>
                  <a:cubicBezTo>
                    <a:pt x="62" y="309"/>
                    <a:pt x="59" y="309"/>
                    <a:pt x="56" y="308"/>
                  </a:cubicBezTo>
                  <a:cubicBezTo>
                    <a:pt x="52" y="307"/>
                    <a:pt x="49" y="306"/>
                    <a:pt x="47" y="304"/>
                  </a:cubicBezTo>
                  <a:cubicBezTo>
                    <a:pt x="45" y="303"/>
                    <a:pt x="43" y="300"/>
                    <a:pt x="42" y="297"/>
                  </a:cubicBezTo>
                  <a:cubicBezTo>
                    <a:pt x="41" y="295"/>
                    <a:pt x="41" y="292"/>
                    <a:pt x="41" y="289"/>
                  </a:cubicBezTo>
                  <a:cubicBezTo>
                    <a:pt x="42" y="286"/>
                    <a:pt x="43" y="283"/>
                    <a:pt x="45" y="281"/>
                  </a:cubicBezTo>
                  <a:cubicBezTo>
                    <a:pt x="47" y="278"/>
                    <a:pt x="50" y="277"/>
                    <a:pt x="52" y="276"/>
                  </a:cubicBezTo>
                  <a:cubicBezTo>
                    <a:pt x="55" y="275"/>
                    <a:pt x="58" y="275"/>
                    <a:pt x="61" y="275"/>
                  </a:cubicBezTo>
                  <a:close/>
                  <a:moveTo>
                    <a:pt x="60" y="280"/>
                  </a:moveTo>
                  <a:cubicBezTo>
                    <a:pt x="56" y="279"/>
                    <a:pt x="53" y="280"/>
                    <a:pt x="50" y="282"/>
                  </a:cubicBezTo>
                  <a:cubicBezTo>
                    <a:pt x="47" y="283"/>
                    <a:pt x="46" y="286"/>
                    <a:pt x="45" y="289"/>
                  </a:cubicBezTo>
                  <a:cubicBezTo>
                    <a:pt x="44" y="293"/>
                    <a:pt x="45" y="296"/>
                    <a:pt x="47" y="298"/>
                  </a:cubicBezTo>
                  <a:cubicBezTo>
                    <a:pt x="49" y="301"/>
                    <a:pt x="52" y="303"/>
                    <a:pt x="57" y="303"/>
                  </a:cubicBezTo>
                  <a:cubicBezTo>
                    <a:pt x="60" y="304"/>
                    <a:pt x="62" y="304"/>
                    <a:pt x="64" y="303"/>
                  </a:cubicBezTo>
                  <a:cubicBezTo>
                    <a:pt x="66" y="303"/>
                    <a:pt x="68" y="302"/>
                    <a:pt x="70" y="300"/>
                  </a:cubicBezTo>
                  <a:cubicBezTo>
                    <a:pt x="71" y="298"/>
                    <a:pt x="72" y="297"/>
                    <a:pt x="73" y="294"/>
                  </a:cubicBezTo>
                  <a:cubicBezTo>
                    <a:pt x="73" y="291"/>
                    <a:pt x="73" y="288"/>
                    <a:pt x="71" y="285"/>
                  </a:cubicBezTo>
                  <a:cubicBezTo>
                    <a:pt x="69" y="283"/>
                    <a:pt x="65" y="281"/>
                    <a:pt x="60" y="280"/>
                  </a:cubicBezTo>
                  <a:close/>
                  <a:moveTo>
                    <a:pt x="38" y="318"/>
                  </a:moveTo>
                  <a:cubicBezTo>
                    <a:pt x="72" y="321"/>
                    <a:pt x="72" y="321"/>
                    <a:pt x="72" y="321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70" y="340"/>
                    <a:pt x="70" y="342"/>
                    <a:pt x="69" y="344"/>
                  </a:cubicBezTo>
                  <a:cubicBezTo>
                    <a:pt x="68" y="345"/>
                    <a:pt x="67" y="346"/>
                    <a:pt x="65" y="347"/>
                  </a:cubicBezTo>
                  <a:cubicBezTo>
                    <a:pt x="64" y="348"/>
                    <a:pt x="62" y="348"/>
                    <a:pt x="60" y="348"/>
                  </a:cubicBezTo>
                  <a:cubicBezTo>
                    <a:pt x="58" y="348"/>
                    <a:pt x="56" y="347"/>
                    <a:pt x="54" y="345"/>
                  </a:cubicBezTo>
                  <a:cubicBezTo>
                    <a:pt x="53" y="344"/>
                    <a:pt x="52" y="341"/>
                    <a:pt x="52" y="338"/>
                  </a:cubicBezTo>
                  <a:cubicBezTo>
                    <a:pt x="51" y="339"/>
                    <a:pt x="50" y="340"/>
                    <a:pt x="50" y="340"/>
                  </a:cubicBezTo>
                  <a:cubicBezTo>
                    <a:pt x="48" y="341"/>
                    <a:pt x="47" y="343"/>
                    <a:pt x="45" y="344"/>
                  </a:cubicBezTo>
                  <a:cubicBezTo>
                    <a:pt x="35" y="349"/>
                    <a:pt x="35" y="349"/>
                    <a:pt x="35" y="349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5" y="338"/>
                    <a:pt x="47" y="337"/>
                    <a:pt x="48" y="336"/>
                  </a:cubicBezTo>
                  <a:cubicBezTo>
                    <a:pt x="49" y="336"/>
                    <a:pt x="50" y="335"/>
                    <a:pt x="50" y="334"/>
                  </a:cubicBezTo>
                  <a:cubicBezTo>
                    <a:pt x="51" y="334"/>
                    <a:pt x="51" y="333"/>
                    <a:pt x="52" y="332"/>
                  </a:cubicBezTo>
                  <a:cubicBezTo>
                    <a:pt x="52" y="332"/>
                    <a:pt x="52" y="331"/>
                    <a:pt x="52" y="330"/>
                  </a:cubicBezTo>
                  <a:cubicBezTo>
                    <a:pt x="52" y="324"/>
                    <a:pt x="52" y="324"/>
                    <a:pt x="52" y="324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8" y="318"/>
                    <a:pt x="38" y="318"/>
                    <a:pt x="38" y="318"/>
                  </a:cubicBezTo>
                  <a:close/>
                  <a:moveTo>
                    <a:pt x="56" y="325"/>
                  </a:moveTo>
                  <a:cubicBezTo>
                    <a:pt x="56" y="335"/>
                    <a:pt x="56" y="335"/>
                    <a:pt x="56" y="335"/>
                  </a:cubicBezTo>
                  <a:cubicBezTo>
                    <a:pt x="55" y="337"/>
                    <a:pt x="55" y="338"/>
                    <a:pt x="56" y="339"/>
                  </a:cubicBezTo>
                  <a:cubicBezTo>
                    <a:pt x="56" y="341"/>
                    <a:pt x="57" y="342"/>
                    <a:pt x="58" y="342"/>
                  </a:cubicBezTo>
                  <a:cubicBezTo>
                    <a:pt x="58" y="343"/>
                    <a:pt x="59" y="343"/>
                    <a:pt x="61" y="343"/>
                  </a:cubicBezTo>
                  <a:cubicBezTo>
                    <a:pt x="62" y="344"/>
                    <a:pt x="64" y="343"/>
                    <a:pt x="65" y="342"/>
                  </a:cubicBezTo>
                  <a:cubicBezTo>
                    <a:pt x="66" y="341"/>
                    <a:pt x="67" y="339"/>
                    <a:pt x="67" y="337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56" y="325"/>
                    <a:pt x="56" y="325"/>
                    <a:pt x="56" y="325"/>
                  </a:cubicBezTo>
                  <a:close/>
                  <a:moveTo>
                    <a:pt x="36" y="369"/>
                  </a:moveTo>
                  <a:cubicBezTo>
                    <a:pt x="67" y="367"/>
                    <a:pt x="67" y="367"/>
                    <a:pt x="67" y="367"/>
                  </a:cubicBezTo>
                  <a:cubicBezTo>
                    <a:pt x="66" y="356"/>
                    <a:pt x="66" y="356"/>
                    <a:pt x="66" y="356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7" y="372"/>
                    <a:pt x="67" y="372"/>
                    <a:pt x="67" y="372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6" y="369"/>
                    <a:pt x="36" y="369"/>
                    <a:pt x="36" y="369"/>
                  </a:cubicBezTo>
                  <a:close/>
                  <a:moveTo>
                    <a:pt x="39" y="398"/>
                  </a:moveTo>
                  <a:cubicBezTo>
                    <a:pt x="74" y="392"/>
                    <a:pt x="74" y="392"/>
                    <a:pt x="74" y="392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77" y="415"/>
                    <a:pt x="77" y="415"/>
                    <a:pt x="77" y="41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44" y="424"/>
                    <a:pt x="44" y="424"/>
                    <a:pt x="44" y="424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39" y="398"/>
                    <a:pt x="39" y="398"/>
                    <a:pt x="39" y="398"/>
                  </a:cubicBezTo>
                  <a:close/>
                  <a:moveTo>
                    <a:pt x="48" y="440"/>
                  </a:moveTo>
                  <a:cubicBezTo>
                    <a:pt x="81" y="429"/>
                    <a:pt x="81" y="429"/>
                    <a:pt x="81" y="429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9" y="434"/>
                    <a:pt x="79" y="434"/>
                    <a:pt x="79" y="434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75" y="456"/>
                    <a:pt x="75" y="456"/>
                    <a:pt x="75" y="456"/>
                  </a:cubicBezTo>
                  <a:cubicBezTo>
                    <a:pt x="71" y="457"/>
                    <a:pt x="71" y="457"/>
                    <a:pt x="71" y="457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54" y="443"/>
                    <a:pt x="54" y="443"/>
                    <a:pt x="54" y="443"/>
                  </a:cubicBezTo>
                  <a:cubicBezTo>
                    <a:pt x="60" y="463"/>
                    <a:pt x="60" y="463"/>
                    <a:pt x="60" y="463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48" y="440"/>
                    <a:pt x="48" y="440"/>
                    <a:pt x="48" y="440"/>
                  </a:cubicBezTo>
                  <a:close/>
                  <a:moveTo>
                    <a:pt x="60" y="474"/>
                  </a:moveTo>
                  <a:cubicBezTo>
                    <a:pt x="97" y="470"/>
                    <a:pt x="97" y="470"/>
                    <a:pt x="97" y="47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2" y="498"/>
                    <a:pt x="72" y="498"/>
                    <a:pt x="72" y="498"/>
                  </a:cubicBezTo>
                  <a:cubicBezTo>
                    <a:pt x="80" y="489"/>
                    <a:pt x="80" y="489"/>
                    <a:pt x="80" y="489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0" y="474"/>
                    <a:pt x="60" y="474"/>
                    <a:pt x="60" y="474"/>
                  </a:cubicBezTo>
                  <a:close/>
                  <a:moveTo>
                    <a:pt x="77" y="476"/>
                  </a:moveTo>
                  <a:cubicBezTo>
                    <a:pt x="82" y="486"/>
                    <a:pt x="82" y="486"/>
                    <a:pt x="82" y="486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91" y="477"/>
                    <a:pt x="93" y="475"/>
                    <a:pt x="94" y="473"/>
                  </a:cubicBezTo>
                  <a:cubicBezTo>
                    <a:pt x="92" y="474"/>
                    <a:pt x="90" y="474"/>
                    <a:pt x="88" y="475"/>
                  </a:cubicBezTo>
                  <a:cubicBezTo>
                    <a:pt x="77" y="476"/>
                    <a:pt x="77" y="476"/>
                    <a:pt x="77" y="476"/>
                  </a:cubicBezTo>
                  <a:close/>
                  <a:moveTo>
                    <a:pt x="89" y="505"/>
                  </a:moveTo>
                  <a:cubicBezTo>
                    <a:pt x="87" y="507"/>
                    <a:pt x="86" y="508"/>
                    <a:pt x="85" y="510"/>
                  </a:cubicBezTo>
                  <a:cubicBezTo>
                    <a:pt x="84" y="512"/>
                    <a:pt x="84" y="514"/>
                    <a:pt x="84" y="517"/>
                  </a:cubicBezTo>
                  <a:cubicBezTo>
                    <a:pt x="84" y="519"/>
                    <a:pt x="85" y="521"/>
                    <a:pt x="87" y="524"/>
                  </a:cubicBezTo>
                  <a:cubicBezTo>
                    <a:pt x="88" y="526"/>
                    <a:pt x="90" y="528"/>
                    <a:pt x="92" y="529"/>
                  </a:cubicBezTo>
                  <a:cubicBezTo>
                    <a:pt x="94" y="530"/>
                    <a:pt x="95" y="531"/>
                    <a:pt x="97" y="531"/>
                  </a:cubicBezTo>
                  <a:cubicBezTo>
                    <a:pt x="99" y="531"/>
                    <a:pt x="101" y="530"/>
                    <a:pt x="103" y="529"/>
                  </a:cubicBezTo>
                  <a:cubicBezTo>
                    <a:pt x="104" y="528"/>
                    <a:pt x="105" y="527"/>
                    <a:pt x="106" y="525"/>
                  </a:cubicBezTo>
                  <a:cubicBezTo>
                    <a:pt x="107" y="524"/>
                    <a:pt x="107" y="522"/>
                    <a:pt x="107" y="520"/>
                  </a:cubicBezTo>
                  <a:cubicBezTo>
                    <a:pt x="106" y="518"/>
                    <a:pt x="106" y="516"/>
                    <a:pt x="104" y="512"/>
                  </a:cubicBezTo>
                  <a:cubicBezTo>
                    <a:pt x="103" y="509"/>
                    <a:pt x="103" y="506"/>
                    <a:pt x="103" y="505"/>
                  </a:cubicBezTo>
                  <a:cubicBezTo>
                    <a:pt x="103" y="504"/>
                    <a:pt x="104" y="503"/>
                    <a:pt x="105" y="502"/>
                  </a:cubicBezTo>
                  <a:cubicBezTo>
                    <a:pt x="106" y="502"/>
                    <a:pt x="107" y="501"/>
                    <a:pt x="109" y="502"/>
                  </a:cubicBezTo>
                  <a:cubicBezTo>
                    <a:pt x="110" y="502"/>
                    <a:pt x="112" y="504"/>
                    <a:pt x="113" y="506"/>
                  </a:cubicBezTo>
                  <a:cubicBezTo>
                    <a:pt x="115" y="509"/>
                    <a:pt x="115" y="511"/>
                    <a:pt x="115" y="512"/>
                  </a:cubicBezTo>
                  <a:cubicBezTo>
                    <a:pt x="115" y="514"/>
                    <a:pt x="114" y="516"/>
                    <a:pt x="112" y="517"/>
                  </a:cubicBezTo>
                  <a:cubicBezTo>
                    <a:pt x="115" y="520"/>
                    <a:pt x="115" y="520"/>
                    <a:pt x="115" y="520"/>
                  </a:cubicBezTo>
                  <a:cubicBezTo>
                    <a:pt x="117" y="519"/>
                    <a:pt x="118" y="518"/>
                    <a:pt x="119" y="516"/>
                  </a:cubicBezTo>
                  <a:cubicBezTo>
                    <a:pt x="119" y="514"/>
                    <a:pt x="120" y="512"/>
                    <a:pt x="119" y="510"/>
                  </a:cubicBezTo>
                  <a:cubicBezTo>
                    <a:pt x="119" y="508"/>
                    <a:pt x="118" y="506"/>
                    <a:pt x="117" y="504"/>
                  </a:cubicBezTo>
                  <a:cubicBezTo>
                    <a:pt x="115" y="502"/>
                    <a:pt x="114" y="500"/>
                    <a:pt x="112" y="499"/>
                  </a:cubicBezTo>
                  <a:cubicBezTo>
                    <a:pt x="111" y="498"/>
                    <a:pt x="109" y="497"/>
                    <a:pt x="107" y="497"/>
                  </a:cubicBezTo>
                  <a:cubicBezTo>
                    <a:pt x="105" y="497"/>
                    <a:pt x="104" y="498"/>
                    <a:pt x="102" y="499"/>
                  </a:cubicBezTo>
                  <a:cubicBezTo>
                    <a:pt x="101" y="500"/>
                    <a:pt x="100" y="501"/>
                    <a:pt x="99" y="502"/>
                  </a:cubicBezTo>
                  <a:cubicBezTo>
                    <a:pt x="99" y="503"/>
                    <a:pt x="98" y="505"/>
                    <a:pt x="98" y="507"/>
                  </a:cubicBezTo>
                  <a:cubicBezTo>
                    <a:pt x="99" y="508"/>
                    <a:pt x="99" y="511"/>
                    <a:pt x="100" y="514"/>
                  </a:cubicBezTo>
                  <a:cubicBezTo>
                    <a:pt x="101" y="517"/>
                    <a:pt x="102" y="519"/>
                    <a:pt x="102" y="520"/>
                  </a:cubicBezTo>
                  <a:cubicBezTo>
                    <a:pt x="102" y="521"/>
                    <a:pt x="102" y="523"/>
                    <a:pt x="102" y="523"/>
                  </a:cubicBezTo>
                  <a:cubicBezTo>
                    <a:pt x="102" y="524"/>
                    <a:pt x="101" y="525"/>
                    <a:pt x="100" y="526"/>
                  </a:cubicBezTo>
                  <a:cubicBezTo>
                    <a:pt x="99" y="526"/>
                    <a:pt x="98" y="527"/>
                    <a:pt x="97" y="527"/>
                  </a:cubicBezTo>
                  <a:cubicBezTo>
                    <a:pt x="96" y="526"/>
                    <a:pt x="95" y="526"/>
                    <a:pt x="94" y="525"/>
                  </a:cubicBezTo>
                  <a:cubicBezTo>
                    <a:pt x="92" y="524"/>
                    <a:pt x="91" y="523"/>
                    <a:pt x="90" y="522"/>
                  </a:cubicBezTo>
                  <a:cubicBezTo>
                    <a:pt x="89" y="520"/>
                    <a:pt x="89" y="518"/>
                    <a:pt x="89" y="517"/>
                  </a:cubicBezTo>
                  <a:cubicBezTo>
                    <a:pt x="88" y="515"/>
                    <a:pt x="88" y="513"/>
                    <a:pt x="89" y="512"/>
                  </a:cubicBezTo>
                  <a:cubicBezTo>
                    <a:pt x="89" y="511"/>
                    <a:pt x="90" y="510"/>
                    <a:pt x="92" y="509"/>
                  </a:cubicBezTo>
                  <a:cubicBezTo>
                    <a:pt x="89" y="505"/>
                    <a:pt x="89" y="505"/>
                    <a:pt x="89" y="505"/>
                  </a:cubicBezTo>
                  <a:close/>
                  <a:moveTo>
                    <a:pt x="109" y="552"/>
                  </a:moveTo>
                  <a:cubicBezTo>
                    <a:pt x="132" y="532"/>
                    <a:pt x="132" y="532"/>
                    <a:pt x="132" y="532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7" y="521"/>
                    <a:pt x="127" y="521"/>
                    <a:pt x="127" y="521"/>
                  </a:cubicBezTo>
                  <a:cubicBezTo>
                    <a:pt x="145" y="541"/>
                    <a:pt x="145" y="541"/>
                    <a:pt x="145" y="541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36"/>
                    <a:pt x="135" y="536"/>
                    <a:pt x="135" y="536"/>
                  </a:cubicBezTo>
                  <a:cubicBezTo>
                    <a:pt x="112" y="556"/>
                    <a:pt x="112" y="556"/>
                    <a:pt x="112" y="556"/>
                  </a:cubicBezTo>
                  <a:cubicBezTo>
                    <a:pt x="109" y="552"/>
                    <a:pt x="109" y="552"/>
                    <a:pt x="109" y="552"/>
                  </a:cubicBezTo>
                  <a:close/>
                  <a:moveTo>
                    <a:pt x="128" y="573"/>
                  </a:moveTo>
                  <a:cubicBezTo>
                    <a:pt x="146" y="591"/>
                    <a:pt x="146" y="591"/>
                    <a:pt x="146" y="591"/>
                  </a:cubicBezTo>
                  <a:cubicBezTo>
                    <a:pt x="149" y="588"/>
                    <a:pt x="149" y="588"/>
                    <a:pt x="149" y="588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42" y="565"/>
                    <a:pt x="142" y="565"/>
                    <a:pt x="142" y="565"/>
                  </a:cubicBezTo>
                  <a:cubicBezTo>
                    <a:pt x="156" y="578"/>
                    <a:pt x="156" y="578"/>
                    <a:pt x="156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45" y="562"/>
                    <a:pt x="145" y="562"/>
                    <a:pt x="145" y="562"/>
                  </a:cubicBezTo>
                  <a:cubicBezTo>
                    <a:pt x="152" y="555"/>
                    <a:pt x="152" y="555"/>
                    <a:pt x="152" y="555"/>
                  </a:cubicBezTo>
                  <a:cubicBezTo>
                    <a:pt x="167" y="569"/>
                    <a:pt x="167" y="569"/>
                    <a:pt x="167" y="569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28" y="573"/>
                    <a:pt x="128" y="573"/>
                    <a:pt x="128" y="573"/>
                  </a:cubicBezTo>
                  <a:close/>
                  <a:moveTo>
                    <a:pt x="158" y="600"/>
                  </a:moveTo>
                  <a:cubicBezTo>
                    <a:pt x="178" y="572"/>
                    <a:pt x="178" y="572"/>
                    <a:pt x="178" y="572"/>
                  </a:cubicBezTo>
                  <a:cubicBezTo>
                    <a:pt x="190" y="581"/>
                    <a:pt x="190" y="581"/>
                    <a:pt x="190" y="581"/>
                  </a:cubicBezTo>
                  <a:cubicBezTo>
                    <a:pt x="193" y="583"/>
                    <a:pt x="195" y="584"/>
                    <a:pt x="195" y="586"/>
                  </a:cubicBezTo>
                  <a:cubicBezTo>
                    <a:pt x="196" y="587"/>
                    <a:pt x="197" y="589"/>
                    <a:pt x="197" y="591"/>
                  </a:cubicBezTo>
                  <a:cubicBezTo>
                    <a:pt x="197" y="593"/>
                    <a:pt x="196" y="594"/>
                    <a:pt x="195" y="596"/>
                  </a:cubicBezTo>
                  <a:cubicBezTo>
                    <a:pt x="193" y="598"/>
                    <a:pt x="191" y="599"/>
                    <a:pt x="189" y="599"/>
                  </a:cubicBezTo>
                  <a:cubicBezTo>
                    <a:pt x="187" y="600"/>
                    <a:pt x="184" y="599"/>
                    <a:pt x="181" y="598"/>
                  </a:cubicBezTo>
                  <a:cubicBezTo>
                    <a:pt x="182" y="599"/>
                    <a:pt x="182" y="600"/>
                    <a:pt x="183" y="601"/>
                  </a:cubicBezTo>
                  <a:cubicBezTo>
                    <a:pt x="183" y="603"/>
                    <a:pt x="183" y="605"/>
                    <a:pt x="183" y="607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78" y="614"/>
                    <a:pt x="178" y="614"/>
                    <a:pt x="178" y="614"/>
                  </a:cubicBezTo>
                  <a:cubicBezTo>
                    <a:pt x="178" y="606"/>
                    <a:pt x="178" y="606"/>
                    <a:pt x="178" y="606"/>
                  </a:cubicBezTo>
                  <a:cubicBezTo>
                    <a:pt x="178" y="603"/>
                    <a:pt x="178" y="602"/>
                    <a:pt x="178" y="600"/>
                  </a:cubicBezTo>
                  <a:cubicBezTo>
                    <a:pt x="178" y="599"/>
                    <a:pt x="178" y="598"/>
                    <a:pt x="178" y="597"/>
                  </a:cubicBezTo>
                  <a:cubicBezTo>
                    <a:pt x="177" y="596"/>
                    <a:pt x="177" y="596"/>
                    <a:pt x="177" y="595"/>
                  </a:cubicBezTo>
                  <a:cubicBezTo>
                    <a:pt x="176" y="595"/>
                    <a:pt x="176" y="594"/>
                    <a:pt x="175" y="593"/>
                  </a:cubicBezTo>
                  <a:cubicBezTo>
                    <a:pt x="170" y="590"/>
                    <a:pt x="170" y="590"/>
                    <a:pt x="170" y="590"/>
                  </a:cubicBezTo>
                  <a:cubicBezTo>
                    <a:pt x="161" y="603"/>
                    <a:pt x="161" y="603"/>
                    <a:pt x="161" y="603"/>
                  </a:cubicBezTo>
                  <a:cubicBezTo>
                    <a:pt x="158" y="600"/>
                    <a:pt x="158" y="600"/>
                    <a:pt x="158" y="600"/>
                  </a:cubicBezTo>
                  <a:close/>
                  <a:moveTo>
                    <a:pt x="173" y="587"/>
                  </a:moveTo>
                  <a:cubicBezTo>
                    <a:pt x="181" y="593"/>
                    <a:pt x="181" y="593"/>
                    <a:pt x="181" y="593"/>
                  </a:cubicBezTo>
                  <a:cubicBezTo>
                    <a:pt x="182" y="594"/>
                    <a:pt x="184" y="595"/>
                    <a:pt x="185" y="595"/>
                  </a:cubicBezTo>
                  <a:cubicBezTo>
                    <a:pt x="186" y="595"/>
                    <a:pt x="187" y="595"/>
                    <a:pt x="188" y="595"/>
                  </a:cubicBezTo>
                  <a:cubicBezTo>
                    <a:pt x="189" y="595"/>
                    <a:pt x="190" y="594"/>
                    <a:pt x="191" y="593"/>
                  </a:cubicBezTo>
                  <a:cubicBezTo>
                    <a:pt x="192" y="592"/>
                    <a:pt x="192" y="590"/>
                    <a:pt x="192" y="589"/>
                  </a:cubicBezTo>
                  <a:cubicBezTo>
                    <a:pt x="192" y="587"/>
                    <a:pt x="190" y="586"/>
                    <a:pt x="188" y="584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3" y="587"/>
                    <a:pt x="173" y="587"/>
                    <a:pt x="173" y="587"/>
                  </a:cubicBezTo>
                  <a:close/>
                  <a:moveTo>
                    <a:pt x="193" y="624"/>
                  </a:moveTo>
                  <a:cubicBezTo>
                    <a:pt x="197" y="626"/>
                    <a:pt x="197" y="626"/>
                    <a:pt x="197" y="626"/>
                  </a:cubicBezTo>
                  <a:cubicBezTo>
                    <a:pt x="209" y="602"/>
                    <a:pt x="209" y="602"/>
                    <a:pt x="209" y="602"/>
                  </a:cubicBezTo>
                  <a:cubicBezTo>
                    <a:pt x="213" y="635"/>
                    <a:pt x="213" y="635"/>
                    <a:pt x="213" y="635"/>
                  </a:cubicBezTo>
                  <a:cubicBezTo>
                    <a:pt x="217" y="637"/>
                    <a:pt x="217" y="637"/>
                    <a:pt x="217" y="637"/>
                  </a:cubicBezTo>
                  <a:cubicBezTo>
                    <a:pt x="233" y="606"/>
                    <a:pt x="233" y="606"/>
                    <a:pt x="233" y="606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3" y="596"/>
                    <a:pt x="213" y="596"/>
                    <a:pt x="213" y="596"/>
                  </a:cubicBezTo>
                  <a:cubicBezTo>
                    <a:pt x="209" y="594"/>
                    <a:pt x="209" y="594"/>
                    <a:pt x="209" y="594"/>
                  </a:cubicBezTo>
                  <a:cubicBezTo>
                    <a:pt x="193" y="624"/>
                    <a:pt x="193" y="624"/>
                    <a:pt x="193" y="624"/>
                  </a:cubicBezTo>
                  <a:close/>
                  <a:moveTo>
                    <a:pt x="294" y="662"/>
                  </a:moveTo>
                  <a:cubicBezTo>
                    <a:pt x="290" y="661"/>
                    <a:pt x="290" y="661"/>
                    <a:pt x="290" y="661"/>
                  </a:cubicBezTo>
                  <a:cubicBezTo>
                    <a:pt x="295" y="634"/>
                    <a:pt x="295" y="634"/>
                    <a:pt x="295" y="634"/>
                  </a:cubicBezTo>
                  <a:cubicBezTo>
                    <a:pt x="294" y="635"/>
                    <a:pt x="292" y="636"/>
                    <a:pt x="290" y="636"/>
                  </a:cubicBezTo>
                  <a:cubicBezTo>
                    <a:pt x="289" y="637"/>
                    <a:pt x="287" y="637"/>
                    <a:pt x="286" y="638"/>
                  </a:cubicBezTo>
                  <a:cubicBezTo>
                    <a:pt x="286" y="634"/>
                    <a:pt x="286" y="634"/>
                    <a:pt x="286" y="634"/>
                  </a:cubicBezTo>
                  <a:cubicBezTo>
                    <a:pt x="289" y="633"/>
                    <a:pt x="291" y="632"/>
                    <a:pt x="293" y="631"/>
                  </a:cubicBezTo>
                  <a:cubicBezTo>
                    <a:pt x="295" y="630"/>
                    <a:pt x="297" y="628"/>
                    <a:pt x="298" y="627"/>
                  </a:cubicBezTo>
                  <a:cubicBezTo>
                    <a:pt x="300" y="627"/>
                    <a:pt x="300" y="627"/>
                    <a:pt x="300" y="627"/>
                  </a:cubicBezTo>
                  <a:cubicBezTo>
                    <a:pt x="294" y="662"/>
                    <a:pt x="294" y="662"/>
                    <a:pt x="294" y="662"/>
                  </a:cubicBezTo>
                  <a:close/>
                  <a:moveTo>
                    <a:pt x="321" y="657"/>
                  </a:moveTo>
                  <a:cubicBezTo>
                    <a:pt x="325" y="657"/>
                    <a:pt x="325" y="657"/>
                    <a:pt x="325" y="657"/>
                  </a:cubicBezTo>
                  <a:cubicBezTo>
                    <a:pt x="325" y="659"/>
                    <a:pt x="326" y="660"/>
                    <a:pt x="327" y="661"/>
                  </a:cubicBezTo>
                  <a:cubicBezTo>
                    <a:pt x="328" y="662"/>
                    <a:pt x="329" y="663"/>
                    <a:pt x="330" y="663"/>
                  </a:cubicBezTo>
                  <a:cubicBezTo>
                    <a:pt x="332" y="663"/>
                    <a:pt x="333" y="663"/>
                    <a:pt x="334" y="662"/>
                  </a:cubicBezTo>
                  <a:cubicBezTo>
                    <a:pt x="335" y="662"/>
                    <a:pt x="336" y="661"/>
                    <a:pt x="336" y="660"/>
                  </a:cubicBezTo>
                  <a:cubicBezTo>
                    <a:pt x="337" y="659"/>
                    <a:pt x="338" y="658"/>
                    <a:pt x="338" y="656"/>
                  </a:cubicBezTo>
                  <a:cubicBezTo>
                    <a:pt x="339" y="655"/>
                    <a:pt x="339" y="653"/>
                    <a:pt x="339" y="651"/>
                  </a:cubicBezTo>
                  <a:cubicBezTo>
                    <a:pt x="339" y="651"/>
                    <a:pt x="339" y="651"/>
                    <a:pt x="339" y="650"/>
                  </a:cubicBezTo>
                  <a:cubicBezTo>
                    <a:pt x="338" y="652"/>
                    <a:pt x="337" y="653"/>
                    <a:pt x="336" y="653"/>
                  </a:cubicBezTo>
                  <a:cubicBezTo>
                    <a:pt x="334" y="654"/>
                    <a:pt x="333" y="654"/>
                    <a:pt x="331" y="654"/>
                  </a:cubicBezTo>
                  <a:cubicBezTo>
                    <a:pt x="328" y="654"/>
                    <a:pt x="326" y="653"/>
                    <a:pt x="324" y="650"/>
                  </a:cubicBezTo>
                  <a:cubicBezTo>
                    <a:pt x="322" y="648"/>
                    <a:pt x="321" y="645"/>
                    <a:pt x="322" y="642"/>
                  </a:cubicBezTo>
                  <a:cubicBezTo>
                    <a:pt x="322" y="638"/>
                    <a:pt x="323" y="636"/>
                    <a:pt x="325" y="634"/>
                  </a:cubicBezTo>
                  <a:cubicBezTo>
                    <a:pt x="328" y="632"/>
                    <a:pt x="330" y="631"/>
                    <a:pt x="333" y="631"/>
                  </a:cubicBezTo>
                  <a:cubicBezTo>
                    <a:pt x="336" y="631"/>
                    <a:pt x="338" y="632"/>
                    <a:pt x="339" y="634"/>
                  </a:cubicBezTo>
                  <a:cubicBezTo>
                    <a:pt x="341" y="635"/>
                    <a:pt x="342" y="637"/>
                    <a:pt x="343" y="639"/>
                  </a:cubicBezTo>
                  <a:cubicBezTo>
                    <a:pt x="344" y="641"/>
                    <a:pt x="344" y="645"/>
                    <a:pt x="344" y="649"/>
                  </a:cubicBezTo>
                  <a:cubicBezTo>
                    <a:pt x="343" y="653"/>
                    <a:pt x="343" y="657"/>
                    <a:pt x="341" y="659"/>
                  </a:cubicBezTo>
                  <a:cubicBezTo>
                    <a:pt x="340" y="662"/>
                    <a:pt x="339" y="664"/>
                    <a:pt x="337" y="665"/>
                  </a:cubicBezTo>
                  <a:cubicBezTo>
                    <a:pt x="335" y="666"/>
                    <a:pt x="332" y="667"/>
                    <a:pt x="330" y="666"/>
                  </a:cubicBezTo>
                  <a:cubicBezTo>
                    <a:pt x="327" y="666"/>
                    <a:pt x="325" y="665"/>
                    <a:pt x="323" y="664"/>
                  </a:cubicBezTo>
                  <a:cubicBezTo>
                    <a:pt x="322" y="662"/>
                    <a:pt x="321" y="660"/>
                    <a:pt x="321" y="657"/>
                  </a:cubicBezTo>
                  <a:close/>
                  <a:moveTo>
                    <a:pt x="340" y="643"/>
                  </a:moveTo>
                  <a:cubicBezTo>
                    <a:pt x="340" y="641"/>
                    <a:pt x="339" y="639"/>
                    <a:pt x="338" y="637"/>
                  </a:cubicBezTo>
                  <a:cubicBezTo>
                    <a:pt x="337" y="636"/>
                    <a:pt x="335" y="635"/>
                    <a:pt x="334" y="635"/>
                  </a:cubicBezTo>
                  <a:cubicBezTo>
                    <a:pt x="332" y="635"/>
                    <a:pt x="330" y="635"/>
                    <a:pt x="329" y="637"/>
                  </a:cubicBezTo>
                  <a:cubicBezTo>
                    <a:pt x="327" y="638"/>
                    <a:pt x="326" y="640"/>
                    <a:pt x="326" y="642"/>
                  </a:cubicBezTo>
                  <a:cubicBezTo>
                    <a:pt x="326" y="645"/>
                    <a:pt x="326" y="646"/>
                    <a:pt x="327" y="648"/>
                  </a:cubicBezTo>
                  <a:cubicBezTo>
                    <a:pt x="329" y="649"/>
                    <a:pt x="330" y="650"/>
                    <a:pt x="332" y="650"/>
                  </a:cubicBezTo>
                  <a:cubicBezTo>
                    <a:pt x="334" y="651"/>
                    <a:pt x="336" y="650"/>
                    <a:pt x="337" y="649"/>
                  </a:cubicBezTo>
                  <a:cubicBezTo>
                    <a:pt x="339" y="648"/>
                    <a:pt x="339" y="646"/>
                    <a:pt x="340" y="643"/>
                  </a:cubicBezTo>
                  <a:close/>
                  <a:moveTo>
                    <a:pt x="383" y="661"/>
                  </a:moveTo>
                  <a:cubicBezTo>
                    <a:pt x="383" y="665"/>
                    <a:pt x="383" y="665"/>
                    <a:pt x="383" y="665"/>
                  </a:cubicBezTo>
                  <a:cubicBezTo>
                    <a:pt x="360" y="667"/>
                    <a:pt x="360" y="667"/>
                    <a:pt x="360" y="667"/>
                  </a:cubicBezTo>
                  <a:cubicBezTo>
                    <a:pt x="360" y="666"/>
                    <a:pt x="360" y="665"/>
                    <a:pt x="361" y="664"/>
                  </a:cubicBezTo>
                  <a:cubicBezTo>
                    <a:pt x="361" y="662"/>
                    <a:pt x="362" y="661"/>
                    <a:pt x="363" y="659"/>
                  </a:cubicBezTo>
                  <a:cubicBezTo>
                    <a:pt x="364" y="658"/>
                    <a:pt x="366" y="656"/>
                    <a:pt x="368" y="653"/>
                  </a:cubicBezTo>
                  <a:cubicBezTo>
                    <a:pt x="372" y="650"/>
                    <a:pt x="374" y="647"/>
                    <a:pt x="375" y="646"/>
                  </a:cubicBezTo>
                  <a:cubicBezTo>
                    <a:pt x="376" y="644"/>
                    <a:pt x="377" y="642"/>
                    <a:pt x="377" y="640"/>
                  </a:cubicBezTo>
                  <a:cubicBezTo>
                    <a:pt x="376" y="639"/>
                    <a:pt x="376" y="637"/>
                    <a:pt x="374" y="636"/>
                  </a:cubicBezTo>
                  <a:cubicBezTo>
                    <a:pt x="373" y="635"/>
                    <a:pt x="372" y="635"/>
                    <a:pt x="370" y="635"/>
                  </a:cubicBezTo>
                  <a:cubicBezTo>
                    <a:pt x="368" y="635"/>
                    <a:pt x="366" y="636"/>
                    <a:pt x="365" y="637"/>
                  </a:cubicBezTo>
                  <a:cubicBezTo>
                    <a:pt x="364" y="638"/>
                    <a:pt x="363" y="640"/>
                    <a:pt x="363" y="642"/>
                  </a:cubicBezTo>
                  <a:cubicBezTo>
                    <a:pt x="359" y="642"/>
                    <a:pt x="359" y="642"/>
                    <a:pt x="359" y="642"/>
                  </a:cubicBezTo>
                  <a:cubicBezTo>
                    <a:pt x="359" y="639"/>
                    <a:pt x="360" y="636"/>
                    <a:pt x="362" y="635"/>
                  </a:cubicBezTo>
                  <a:cubicBezTo>
                    <a:pt x="364" y="633"/>
                    <a:pt x="366" y="632"/>
                    <a:pt x="369" y="631"/>
                  </a:cubicBezTo>
                  <a:cubicBezTo>
                    <a:pt x="373" y="631"/>
                    <a:pt x="375" y="632"/>
                    <a:pt x="378" y="633"/>
                  </a:cubicBezTo>
                  <a:cubicBezTo>
                    <a:pt x="380" y="635"/>
                    <a:pt x="381" y="637"/>
                    <a:pt x="381" y="640"/>
                  </a:cubicBezTo>
                  <a:cubicBezTo>
                    <a:pt x="381" y="641"/>
                    <a:pt x="381" y="643"/>
                    <a:pt x="381" y="644"/>
                  </a:cubicBezTo>
                  <a:cubicBezTo>
                    <a:pt x="380" y="645"/>
                    <a:pt x="379" y="647"/>
                    <a:pt x="378" y="649"/>
                  </a:cubicBezTo>
                  <a:cubicBezTo>
                    <a:pt x="377" y="650"/>
                    <a:pt x="375" y="652"/>
                    <a:pt x="372" y="655"/>
                  </a:cubicBezTo>
                  <a:cubicBezTo>
                    <a:pt x="370" y="658"/>
                    <a:pt x="368" y="659"/>
                    <a:pt x="368" y="660"/>
                  </a:cubicBezTo>
                  <a:cubicBezTo>
                    <a:pt x="367" y="661"/>
                    <a:pt x="366" y="662"/>
                    <a:pt x="366" y="662"/>
                  </a:cubicBezTo>
                  <a:cubicBezTo>
                    <a:pt x="383" y="661"/>
                    <a:pt x="383" y="661"/>
                    <a:pt x="383" y="661"/>
                  </a:cubicBezTo>
                  <a:close/>
                  <a:moveTo>
                    <a:pt x="401" y="653"/>
                  </a:moveTo>
                  <a:cubicBezTo>
                    <a:pt x="405" y="652"/>
                    <a:pt x="405" y="652"/>
                    <a:pt x="405" y="652"/>
                  </a:cubicBezTo>
                  <a:cubicBezTo>
                    <a:pt x="406" y="654"/>
                    <a:pt x="407" y="656"/>
                    <a:pt x="408" y="657"/>
                  </a:cubicBezTo>
                  <a:cubicBezTo>
                    <a:pt x="410" y="658"/>
                    <a:pt x="411" y="658"/>
                    <a:pt x="413" y="658"/>
                  </a:cubicBezTo>
                  <a:cubicBezTo>
                    <a:pt x="415" y="657"/>
                    <a:pt x="416" y="656"/>
                    <a:pt x="417" y="655"/>
                  </a:cubicBezTo>
                  <a:cubicBezTo>
                    <a:pt x="418" y="653"/>
                    <a:pt x="419" y="651"/>
                    <a:pt x="419" y="649"/>
                  </a:cubicBezTo>
                  <a:cubicBezTo>
                    <a:pt x="418" y="647"/>
                    <a:pt x="417" y="646"/>
                    <a:pt x="416" y="645"/>
                  </a:cubicBezTo>
                  <a:cubicBezTo>
                    <a:pt x="414" y="644"/>
                    <a:pt x="413" y="644"/>
                    <a:pt x="411" y="644"/>
                  </a:cubicBezTo>
                  <a:cubicBezTo>
                    <a:pt x="410" y="644"/>
                    <a:pt x="409" y="644"/>
                    <a:pt x="408" y="645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10" y="641"/>
                    <a:pt x="412" y="640"/>
                    <a:pt x="413" y="639"/>
                  </a:cubicBezTo>
                  <a:cubicBezTo>
                    <a:pt x="414" y="638"/>
                    <a:pt x="415" y="636"/>
                    <a:pt x="414" y="634"/>
                  </a:cubicBezTo>
                  <a:cubicBezTo>
                    <a:pt x="414" y="633"/>
                    <a:pt x="413" y="631"/>
                    <a:pt x="412" y="631"/>
                  </a:cubicBezTo>
                  <a:cubicBezTo>
                    <a:pt x="411" y="630"/>
                    <a:pt x="409" y="629"/>
                    <a:pt x="408" y="630"/>
                  </a:cubicBezTo>
                  <a:cubicBezTo>
                    <a:pt x="406" y="630"/>
                    <a:pt x="405" y="631"/>
                    <a:pt x="404" y="632"/>
                  </a:cubicBezTo>
                  <a:cubicBezTo>
                    <a:pt x="403" y="633"/>
                    <a:pt x="403" y="635"/>
                    <a:pt x="403" y="637"/>
                  </a:cubicBezTo>
                  <a:cubicBezTo>
                    <a:pt x="398" y="637"/>
                    <a:pt x="398" y="637"/>
                    <a:pt x="398" y="637"/>
                  </a:cubicBezTo>
                  <a:cubicBezTo>
                    <a:pt x="398" y="634"/>
                    <a:pt x="399" y="632"/>
                    <a:pt x="401" y="630"/>
                  </a:cubicBezTo>
                  <a:cubicBezTo>
                    <a:pt x="402" y="628"/>
                    <a:pt x="404" y="627"/>
                    <a:pt x="407" y="626"/>
                  </a:cubicBezTo>
                  <a:cubicBezTo>
                    <a:pt x="409" y="626"/>
                    <a:pt x="411" y="626"/>
                    <a:pt x="412" y="627"/>
                  </a:cubicBezTo>
                  <a:cubicBezTo>
                    <a:pt x="414" y="627"/>
                    <a:pt x="415" y="628"/>
                    <a:pt x="417" y="629"/>
                  </a:cubicBezTo>
                  <a:cubicBezTo>
                    <a:pt x="418" y="630"/>
                    <a:pt x="418" y="632"/>
                    <a:pt x="419" y="633"/>
                  </a:cubicBezTo>
                  <a:cubicBezTo>
                    <a:pt x="419" y="635"/>
                    <a:pt x="419" y="636"/>
                    <a:pt x="418" y="638"/>
                  </a:cubicBezTo>
                  <a:cubicBezTo>
                    <a:pt x="418" y="639"/>
                    <a:pt x="417" y="640"/>
                    <a:pt x="415" y="641"/>
                  </a:cubicBezTo>
                  <a:cubicBezTo>
                    <a:pt x="417" y="641"/>
                    <a:pt x="419" y="642"/>
                    <a:pt x="420" y="643"/>
                  </a:cubicBezTo>
                  <a:cubicBezTo>
                    <a:pt x="422" y="644"/>
                    <a:pt x="423" y="646"/>
                    <a:pt x="423" y="648"/>
                  </a:cubicBezTo>
                  <a:cubicBezTo>
                    <a:pt x="423" y="651"/>
                    <a:pt x="423" y="654"/>
                    <a:pt x="421" y="657"/>
                  </a:cubicBezTo>
                  <a:cubicBezTo>
                    <a:pt x="419" y="659"/>
                    <a:pt x="417" y="661"/>
                    <a:pt x="413" y="661"/>
                  </a:cubicBezTo>
                  <a:cubicBezTo>
                    <a:pt x="410" y="662"/>
                    <a:pt x="408" y="661"/>
                    <a:pt x="405" y="660"/>
                  </a:cubicBezTo>
                  <a:cubicBezTo>
                    <a:pt x="403" y="658"/>
                    <a:pt x="402" y="656"/>
                    <a:pt x="401" y="653"/>
                  </a:cubicBezTo>
                  <a:close/>
                  <a:moveTo>
                    <a:pt x="490" y="596"/>
                  </a:moveTo>
                  <a:cubicBezTo>
                    <a:pt x="494" y="593"/>
                    <a:pt x="494" y="593"/>
                    <a:pt x="494" y="593"/>
                  </a:cubicBezTo>
                  <a:cubicBezTo>
                    <a:pt x="503" y="611"/>
                    <a:pt x="503" y="611"/>
                    <a:pt x="503" y="611"/>
                  </a:cubicBezTo>
                  <a:cubicBezTo>
                    <a:pt x="505" y="614"/>
                    <a:pt x="506" y="617"/>
                    <a:pt x="506" y="619"/>
                  </a:cubicBezTo>
                  <a:cubicBezTo>
                    <a:pt x="507" y="621"/>
                    <a:pt x="506" y="623"/>
                    <a:pt x="505" y="625"/>
                  </a:cubicBezTo>
                  <a:cubicBezTo>
                    <a:pt x="504" y="627"/>
                    <a:pt x="502" y="629"/>
                    <a:pt x="499" y="631"/>
                  </a:cubicBezTo>
                  <a:cubicBezTo>
                    <a:pt x="496" y="632"/>
                    <a:pt x="493" y="633"/>
                    <a:pt x="491" y="633"/>
                  </a:cubicBezTo>
                  <a:cubicBezTo>
                    <a:pt x="488" y="633"/>
                    <a:pt x="486" y="632"/>
                    <a:pt x="485" y="631"/>
                  </a:cubicBezTo>
                  <a:cubicBezTo>
                    <a:pt x="483" y="629"/>
                    <a:pt x="481" y="627"/>
                    <a:pt x="479" y="624"/>
                  </a:cubicBezTo>
                  <a:cubicBezTo>
                    <a:pt x="470" y="606"/>
                    <a:pt x="470" y="606"/>
                    <a:pt x="470" y="606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83" y="622"/>
                    <a:pt x="483" y="622"/>
                    <a:pt x="483" y="622"/>
                  </a:cubicBezTo>
                  <a:cubicBezTo>
                    <a:pt x="485" y="624"/>
                    <a:pt x="486" y="626"/>
                    <a:pt x="487" y="627"/>
                  </a:cubicBezTo>
                  <a:cubicBezTo>
                    <a:pt x="488" y="628"/>
                    <a:pt x="490" y="629"/>
                    <a:pt x="491" y="629"/>
                  </a:cubicBezTo>
                  <a:cubicBezTo>
                    <a:pt x="493" y="629"/>
                    <a:pt x="495" y="628"/>
                    <a:pt x="496" y="627"/>
                  </a:cubicBezTo>
                  <a:cubicBezTo>
                    <a:pt x="499" y="626"/>
                    <a:pt x="501" y="624"/>
                    <a:pt x="502" y="622"/>
                  </a:cubicBezTo>
                  <a:cubicBezTo>
                    <a:pt x="502" y="620"/>
                    <a:pt x="501" y="617"/>
                    <a:pt x="499" y="613"/>
                  </a:cubicBezTo>
                  <a:cubicBezTo>
                    <a:pt x="490" y="596"/>
                    <a:pt x="490" y="596"/>
                    <a:pt x="490" y="596"/>
                  </a:cubicBezTo>
                  <a:close/>
                  <a:moveTo>
                    <a:pt x="535" y="608"/>
                  </a:moveTo>
                  <a:cubicBezTo>
                    <a:pt x="514" y="581"/>
                    <a:pt x="514" y="581"/>
                    <a:pt x="514" y="581"/>
                  </a:cubicBezTo>
                  <a:cubicBezTo>
                    <a:pt x="517" y="578"/>
                    <a:pt x="517" y="578"/>
                    <a:pt x="517" y="578"/>
                  </a:cubicBezTo>
                  <a:cubicBezTo>
                    <a:pt x="548" y="588"/>
                    <a:pt x="548" y="588"/>
                    <a:pt x="548" y="588"/>
                  </a:cubicBezTo>
                  <a:cubicBezTo>
                    <a:pt x="531" y="566"/>
                    <a:pt x="531" y="566"/>
                    <a:pt x="531" y="566"/>
                  </a:cubicBezTo>
                  <a:cubicBezTo>
                    <a:pt x="535" y="564"/>
                    <a:pt x="535" y="564"/>
                    <a:pt x="535" y="564"/>
                  </a:cubicBezTo>
                  <a:cubicBezTo>
                    <a:pt x="557" y="591"/>
                    <a:pt x="557" y="591"/>
                    <a:pt x="557" y="591"/>
                  </a:cubicBezTo>
                  <a:cubicBezTo>
                    <a:pt x="553" y="593"/>
                    <a:pt x="553" y="593"/>
                    <a:pt x="553" y="593"/>
                  </a:cubicBezTo>
                  <a:cubicBezTo>
                    <a:pt x="522" y="584"/>
                    <a:pt x="522" y="584"/>
                    <a:pt x="522" y="584"/>
                  </a:cubicBezTo>
                  <a:cubicBezTo>
                    <a:pt x="539" y="605"/>
                    <a:pt x="539" y="605"/>
                    <a:pt x="539" y="605"/>
                  </a:cubicBezTo>
                  <a:cubicBezTo>
                    <a:pt x="535" y="608"/>
                    <a:pt x="535" y="608"/>
                    <a:pt x="535" y="608"/>
                  </a:cubicBezTo>
                  <a:close/>
                  <a:moveTo>
                    <a:pt x="579" y="569"/>
                  </a:moveTo>
                  <a:cubicBezTo>
                    <a:pt x="582" y="566"/>
                    <a:pt x="582" y="566"/>
                    <a:pt x="582" y="566"/>
                  </a:cubicBezTo>
                  <a:cubicBezTo>
                    <a:pt x="557" y="542"/>
                    <a:pt x="557" y="542"/>
                    <a:pt x="557" y="542"/>
                  </a:cubicBezTo>
                  <a:cubicBezTo>
                    <a:pt x="554" y="545"/>
                    <a:pt x="554" y="545"/>
                    <a:pt x="554" y="545"/>
                  </a:cubicBezTo>
                  <a:cubicBezTo>
                    <a:pt x="579" y="569"/>
                    <a:pt x="579" y="569"/>
                    <a:pt x="579" y="569"/>
                  </a:cubicBezTo>
                  <a:close/>
                  <a:moveTo>
                    <a:pt x="608" y="535"/>
                  </a:moveTo>
                  <a:cubicBezTo>
                    <a:pt x="572" y="526"/>
                    <a:pt x="572" y="526"/>
                    <a:pt x="572" y="526"/>
                  </a:cubicBezTo>
                  <a:cubicBezTo>
                    <a:pt x="575" y="522"/>
                    <a:pt x="575" y="522"/>
                    <a:pt x="575" y="522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3" y="529"/>
                    <a:pt x="605" y="530"/>
                    <a:pt x="606" y="530"/>
                  </a:cubicBezTo>
                  <a:cubicBezTo>
                    <a:pt x="605" y="529"/>
                    <a:pt x="604" y="527"/>
                    <a:pt x="603" y="526"/>
                  </a:cubicBezTo>
                  <a:cubicBezTo>
                    <a:pt x="587" y="504"/>
                    <a:pt x="587" y="504"/>
                    <a:pt x="587" y="504"/>
                  </a:cubicBezTo>
                  <a:cubicBezTo>
                    <a:pt x="590" y="500"/>
                    <a:pt x="590" y="500"/>
                    <a:pt x="590" y="500"/>
                  </a:cubicBezTo>
                  <a:cubicBezTo>
                    <a:pt x="611" y="531"/>
                    <a:pt x="611" y="531"/>
                    <a:pt x="611" y="531"/>
                  </a:cubicBezTo>
                  <a:cubicBezTo>
                    <a:pt x="608" y="535"/>
                    <a:pt x="608" y="535"/>
                    <a:pt x="608" y="535"/>
                  </a:cubicBezTo>
                  <a:close/>
                  <a:moveTo>
                    <a:pt x="632" y="496"/>
                  </a:moveTo>
                  <a:cubicBezTo>
                    <a:pt x="600" y="482"/>
                    <a:pt x="600" y="482"/>
                    <a:pt x="600" y="482"/>
                  </a:cubicBezTo>
                  <a:cubicBezTo>
                    <a:pt x="610" y="459"/>
                    <a:pt x="610" y="459"/>
                    <a:pt x="610" y="459"/>
                  </a:cubicBezTo>
                  <a:cubicBezTo>
                    <a:pt x="614" y="461"/>
                    <a:pt x="614" y="461"/>
                    <a:pt x="614" y="461"/>
                  </a:cubicBezTo>
                  <a:cubicBezTo>
                    <a:pt x="606" y="480"/>
                    <a:pt x="606" y="480"/>
                    <a:pt x="606" y="480"/>
                  </a:cubicBezTo>
                  <a:cubicBezTo>
                    <a:pt x="616" y="484"/>
                    <a:pt x="616" y="484"/>
                    <a:pt x="616" y="484"/>
                  </a:cubicBezTo>
                  <a:cubicBezTo>
                    <a:pt x="623" y="467"/>
                    <a:pt x="623" y="467"/>
                    <a:pt x="623" y="467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630" y="491"/>
                    <a:pt x="630" y="491"/>
                    <a:pt x="630" y="491"/>
                  </a:cubicBezTo>
                  <a:cubicBezTo>
                    <a:pt x="639" y="471"/>
                    <a:pt x="639" y="471"/>
                    <a:pt x="639" y="471"/>
                  </a:cubicBezTo>
                  <a:cubicBezTo>
                    <a:pt x="642" y="473"/>
                    <a:pt x="642" y="473"/>
                    <a:pt x="642" y="473"/>
                  </a:cubicBezTo>
                  <a:cubicBezTo>
                    <a:pt x="632" y="496"/>
                    <a:pt x="632" y="496"/>
                    <a:pt x="632" y="496"/>
                  </a:cubicBezTo>
                  <a:close/>
                  <a:moveTo>
                    <a:pt x="653" y="446"/>
                  </a:moveTo>
                  <a:cubicBezTo>
                    <a:pt x="619" y="437"/>
                    <a:pt x="619" y="437"/>
                    <a:pt x="619" y="437"/>
                  </a:cubicBezTo>
                  <a:cubicBezTo>
                    <a:pt x="623" y="422"/>
                    <a:pt x="623" y="422"/>
                    <a:pt x="623" y="422"/>
                  </a:cubicBezTo>
                  <a:cubicBezTo>
                    <a:pt x="624" y="419"/>
                    <a:pt x="625" y="417"/>
                    <a:pt x="626" y="416"/>
                  </a:cubicBezTo>
                  <a:cubicBezTo>
                    <a:pt x="627" y="414"/>
                    <a:pt x="628" y="413"/>
                    <a:pt x="630" y="413"/>
                  </a:cubicBezTo>
                  <a:cubicBezTo>
                    <a:pt x="632" y="412"/>
                    <a:pt x="634" y="412"/>
                    <a:pt x="635" y="413"/>
                  </a:cubicBezTo>
                  <a:cubicBezTo>
                    <a:pt x="638" y="413"/>
                    <a:pt x="640" y="415"/>
                    <a:pt x="641" y="417"/>
                  </a:cubicBezTo>
                  <a:cubicBezTo>
                    <a:pt x="642" y="419"/>
                    <a:pt x="642" y="421"/>
                    <a:pt x="642" y="425"/>
                  </a:cubicBezTo>
                  <a:cubicBezTo>
                    <a:pt x="643" y="424"/>
                    <a:pt x="644" y="423"/>
                    <a:pt x="644" y="422"/>
                  </a:cubicBezTo>
                  <a:cubicBezTo>
                    <a:pt x="646" y="421"/>
                    <a:pt x="648" y="421"/>
                    <a:pt x="650" y="420"/>
                  </a:cubicBezTo>
                  <a:cubicBezTo>
                    <a:pt x="661" y="417"/>
                    <a:pt x="661" y="417"/>
                    <a:pt x="661" y="417"/>
                  </a:cubicBezTo>
                  <a:cubicBezTo>
                    <a:pt x="659" y="422"/>
                    <a:pt x="659" y="422"/>
                    <a:pt x="659" y="422"/>
                  </a:cubicBezTo>
                  <a:cubicBezTo>
                    <a:pt x="651" y="425"/>
                    <a:pt x="651" y="425"/>
                    <a:pt x="651" y="425"/>
                  </a:cubicBezTo>
                  <a:cubicBezTo>
                    <a:pt x="649" y="425"/>
                    <a:pt x="647" y="426"/>
                    <a:pt x="645" y="427"/>
                  </a:cubicBezTo>
                  <a:cubicBezTo>
                    <a:pt x="644" y="427"/>
                    <a:pt x="643" y="428"/>
                    <a:pt x="643" y="428"/>
                  </a:cubicBezTo>
                  <a:cubicBezTo>
                    <a:pt x="642" y="429"/>
                    <a:pt x="642" y="429"/>
                    <a:pt x="641" y="430"/>
                  </a:cubicBezTo>
                  <a:cubicBezTo>
                    <a:pt x="641" y="431"/>
                    <a:pt x="641" y="431"/>
                    <a:pt x="640" y="432"/>
                  </a:cubicBezTo>
                  <a:cubicBezTo>
                    <a:pt x="639" y="438"/>
                    <a:pt x="639" y="438"/>
                    <a:pt x="639" y="438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3" y="446"/>
                    <a:pt x="653" y="446"/>
                    <a:pt x="653" y="446"/>
                  </a:cubicBezTo>
                  <a:close/>
                  <a:moveTo>
                    <a:pt x="635" y="437"/>
                  </a:moveTo>
                  <a:cubicBezTo>
                    <a:pt x="638" y="427"/>
                    <a:pt x="638" y="427"/>
                    <a:pt x="638" y="427"/>
                  </a:cubicBezTo>
                  <a:cubicBezTo>
                    <a:pt x="638" y="425"/>
                    <a:pt x="638" y="423"/>
                    <a:pt x="638" y="422"/>
                  </a:cubicBezTo>
                  <a:cubicBezTo>
                    <a:pt x="638" y="421"/>
                    <a:pt x="638" y="420"/>
                    <a:pt x="637" y="419"/>
                  </a:cubicBezTo>
                  <a:cubicBezTo>
                    <a:pt x="636" y="418"/>
                    <a:pt x="635" y="418"/>
                    <a:pt x="634" y="417"/>
                  </a:cubicBezTo>
                  <a:cubicBezTo>
                    <a:pt x="633" y="417"/>
                    <a:pt x="631" y="417"/>
                    <a:pt x="630" y="418"/>
                  </a:cubicBezTo>
                  <a:cubicBezTo>
                    <a:pt x="629" y="419"/>
                    <a:pt x="628" y="421"/>
                    <a:pt x="627" y="423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35" y="437"/>
                    <a:pt x="635" y="437"/>
                    <a:pt x="635" y="437"/>
                  </a:cubicBezTo>
                  <a:close/>
                  <a:moveTo>
                    <a:pt x="654" y="391"/>
                  </a:moveTo>
                  <a:cubicBezTo>
                    <a:pt x="654" y="386"/>
                    <a:pt x="654" y="386"/>
                    <a:pt x="654" y="386"/>
                  </a:cubicBezTo>
                  <a:cubicBezTo>
                    <a:pt x="655" y="386"/>
                    <a:pt x="657" y="386"/>
                    <a:pt x="658" y="385"/>
                  </a:cubicBezTo>
                  <a:cubicBezTo>
                    <a:pt x="659" y="385"/>
                    <a:pt x="660" y="383"/>
                    <a:pt x="661" y="382"/>
                  </a:cubicBezTo>
                  <a:cubicBezTo>
                    <a:pt x="662" y="380"/>
                    <a:pt x="662" y="379"/>
                    <a:pt x="662" y="377"/>
                  </a:cubicBezTo>
                  <a:cubicBezTo>
                    <a:pt x="662" y="375"/>
                    <a:pt x="662" y="373"/>
                    <a:pt x="662" y="372"/>
                  </a:cubicBezTo>
                  <a:cubicBezTo>
                    <a:pt x="661" y="371"/>
                    <a:pt x="661" y="370"/>
                    <a:pt x="660" y="369"/>
                  </a:cubicBezTo>
                  <a:cubicBezTo>
                    <a:pt x="659" y="368"/>
                    <a:pt x="658" y="368"/>
                    <a:pt x="657" y="368"/>
                  </a:cubicBezTo>
                  <a:cubicBezTo>
                    <a:pt x="656" y="368"/>
                    <a:pt x="655" y="368"/>
                    <a:pt x="654" y="368"/>
                  </a:cubicBezTo>
                  <a:cubicBezTo>
                    <a:pt x="653" y="369"/>
                    <a:pt x="652" y="370"/>
                    <a:pt x="652" y="371"/>
                  </a:cubicBezTo>
                  <a:cubicBezTo>
                    <a:pt x="651" y="372"/>
                    <a:pt x="651" y="374"/>
                    <a:pt x="650" y="377"/>
                  </a:cubicBezTo>
                  <a:cubicBezTo>
                    <a:pt x="649" y="381"/>
                    <a:pt x="648" y="383"/>
                    <a:pt x="647" y="384"/>
                  </a:cubicBezTo>
                  <a:cubicBezTo>
                    <a:pt x="646" y="386"/>
                    <a:pt x="645" y="387"/>
                    <a:pt x="644" y="387"/>
                  </a:cubicBezTo>
                  <a:cubicBezTo>
                    <a:pt x="642" y="388"/>
                    <a:pt x="641" y="388"/>
                    <a:pt x="639" y="388"/>
                  </a:cubicBezTo>
                  <a:cubicBezTo>
                    <a:pt x="638" y="388"/>
                    <a:pt x="636" y="388"/>
                    <a:pt x="634" y="387"/>
                  </a:cubicBezTo>
                  <a:cubicBezTo>
                    <a:pt x="633" y="385"/>
                    <a:pt x="632" y="384"/>
                    <a:pt x="631" y="382"/>
                  </a:cubicBezTo>
                  <a:cubicBezTo>
                    <a:pt x="631" y="380"/>
                    <a:pt x="630" y="378"/>
                    <a:pt x="631" y="376"/>
                  </a:cubicBezTo>
                  <a:cubicBezTo>
                    <a:pt x="631" y="373"/>
                    <a:pt x="631" y="371"/>
                    <a:pt x="632" y="369"/>
                  </a:cubicBezTo>
                  <a:cubicBezTo>
                    <a:pt x="633" y="367"/>
                    <a:pt x="635" y="366"/>
                    <a:pt x="636" y="365"/>
                  </a:cubicBezTo>
                  <a:cubicBezTo>
                    <a:pt x="638" y="364"/>
                    <a:pt x="640" y="363"/>
                    <a:pt x="642" y="363"/>
                  </a:cubicBezTo>
                  <a:cubicBezTo>
                    <a:pt x="642" y="368"/>
                    <a:pt x="642" y="368"/>
                    <a:pt x="642" y="368"/>
                  </a:cubicBezTo>
                  <a:cubicBezTo>
                    <a:pt x="640" y="368"/>
                    <a:pt x="638" y="368"/>
                    <a:pt x="637" y="370"/>
                  </a:cubicBezTo>
                  <a:cubicBezTo>
                    <a:pt x="636" y="371"/>
                    <a:pt x="635" y="373"/>
                    <a:pt x="635" y="376"/>
                  </a:cubicBezTo>
                  <a:cubicBezTo>
                    <a:pt x="634" y="378"/>
                    <a:pt x="635" y="380"/>
                    <a:pt x="636" y="382"/>
                  </a:cubicBezTo>
                  <a:cubicBezTo>
                    <a:pt x="637" y="383"/>
                    <a:pt x="638" y="384"/>
                    <a:pt x="639" y="384"/>
                  </a:cubicBezTo>
                  <a:cubicBezTo>
                    <a:pt x="640" y="384"/>
                    <a:pt x="642" y="384"/>
                    <a:pt x="642" y="383"/>
                  </a:cubicBezTo>
                  <a:cubicBezTo>
                    <a:pt x="643" y="382"/>
                    <a:pt x="644" y="380"/>
                    <a:pt x="645" y="376"/>
                  </a:cubicBezTo>
                  <a:cubicBezTo>
                    <a:pt x="646" y="372"/>
                    <a:pt x="647" y="370"/>
                    <a:pt x="648" y="369"/>
                  </a:cubicBezTo>
                  <a:cubicBezTo>
                    <a:pt x="649" y="367"/>
                    <a:pt x="650" y="365"/>
                    <a:pt x="652" y="364"/>
                  </a:cubicBezTo>
                  <a:cubicBezTo>
                    <a:pt x="653" y="364"/>
                    <a:pt x="655" y="363"/>
                    <a:pt x="657" y="363"/>
                  </a:cubicBezTo>
                  <a:cubicBezTo>
                    <a:pt x="659" y="363"/>
                    <a:pt x="660" y="364"/>
                    <a:pt x="662" y="365"/>
                  </a:cubicBezTo>
                  <a:cubicBezTo>
                    <a:pt x="664" y="366"/>
                    <a:pt x="665" y="368"/>
                    <a:pt x="665" y="370"/>
                  </a:cubicBezTo>
                  <a:cubicBezTo>
                    <a:pt x="666" y="372"/>
                    <a:pt x="667" y="374"/>
                    <a:pt x="666" y="377"/>
                  </a:cubicBezTo>
                  <a:cubicBezTo>
                    <a:pt x="666" y="380"/>
                    <a:pt x="665" y="382"/>
                    <a:pt x="664" y="385"/>
                  </a:cubicBezTo>
                  <a:cubicBezTo>
                    <a:pt x="663" y="387"/>
                    <a:pt x="662" y="388"/>
                    <a:pt x="660" y="389"/>
                  </a:cubicBezTo>
                  <a:cubicBezTo>
                    <a:pt x="658" y="390"/>
                    <a:pt x="656" y="391"/>
                    <a:pt x="654" y="391"/>
                  </a:cubicBezTo>
                  <a:close/>
                  <a:moveTo>
                    <a:pt x="667" y="335"/>
                  </a:moveTo>
                  <a:cubicBezTo>
                    <a:pt x="632" y="338"/>
                    <a:pt x="632" y="338"/>
                    <a:pt x="632" y="338"/>
                  </a:cubicBezTo>
                  <a:cubicBezTo>
                    <a:pt x="632" y="333"/>
                    <a:pt x="632" y="333"/>
                    <a:pt x="632" y="333"/>
                  </a:cubicBezTo>
                  <a:cubicBezTo>
                    <a:pt x="666" y="330"/>
                    <a:pt x="666" y="330"/>
                    <a:pt x="666" y="330"/>
                  </a:cubicBezTo>
                  <a:cubicBezTo>
                    <a:pt x="667" y="335"/>
                    <a:pt x="667" y="335"/>
                    <a:pt x="667" y="335"/>
                  </a:cubicBezTo>
                  <a:close/>
                  <a:moveTo>
                    <a:pt x="662" y="291"/>
                  </a:moveTo>
                  <a:cubicBezTo>
                    <a:pt x="632" y="297"/>
                    <a:pt x="632" y="297"/>
                    <a:pt x="632" y="297"/>
                  </a:cubicBezTo>
                  <a:cubicBezTo>
                    <a:pt x="634" y="308"/>
                    <a:pt x="634" y="308"/>
                    <a:pt x="634" y="308"/>
                  </a:cubicBezTo>
                  <a:cubicBezTo>
                    <a:pt x="630" y="309"/>
                    <a:pt x="630" y="309"/>
                    <a:pt x="630" y="309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61" y="287"/>
                    <a:pt x="661" y="287"/>
                    <a:pt x="661" y="287"/>
                  </a:cubicBezTo>
                  <a:cubicBezTo>
                    <a:pt x="662" y="291"/>
                    <a:pt x="662" y="291"/>
                    <a:pt x="662" y="291"/>
                  </a:cubicBezTo>
                  <a:close/>
                  <a:moveTo>
                    <a:pt x="647" y="240"/>
                  </a:moveTo>
                  <a:cubicBezTo>
                    <a:pt x="634" y="246"/>
                    <a:pt x="634" y="246"/>
                    <a:pt x="634" y="246"/>
                  </a:cubicBezTo>
                  <a:cubicBezTo>
                    <a:pt x="620" y="265"/>
                    <a:pt x="620" y="265"/>
                    <a:pt x="620" y="265"/>
                  </a:cubicBezTo>
                  <a:cubicBezTo>
                    <a:pt x="618" y="260"/>
                    <a:pt x="618" y="260"/>
                    <a:pt x="618" y="26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6" y="248"/>
                    <a:pt x="628" y="246"/>
                    <a:pt x="629" y="245"/>
                  </a:cubicBezTo>
                  <a:cubicBezTo>
                    <a:pt x="627" y="244"/>
                    <a:pt x="625" y="244"/>
                    <a:pt x="622" y="243"/>
                  </a:cubicBezTo>
                  <a:cubicBezTo>
                    <a:pt x="610" y="241"/>
                    <a:pt x="610" y="241"/>
                    <a:pt x="610" y="241"/>
                  </a:cubicBezTo>
                  <a:cubicBezTo>
                    <a:pt x="608" y="236"/>
                    <a:pt x="608" y="236"/>
                    <a:pt x="608" y="236"/>
                  </a:cubicBezTo>
                  <a:cubicBezTo>
                    <a:pt x="632" y="241"/>
                    <a:pt x="632" y="241"/>
                    <a:pt x="632" y="241"/>
                  </a:cubicBezTo>
                  <a:cubicBezTo>
                    <a:pt x="645" y="236"/>
                    <a:pt x="645" y="236"/>
                    <a:pt x="645" y="236"/>
                  </a:cubicBezTo>
                  <a:cubicBezTo>
                    <a:pt x="647" y="240"/>
                    <a:pt x="647" y="240"/>
                    <a:pt x="647" y="240"/>
                  </a:cubicBezTo>
                  <a:close/>
                  <a:moveTo>
                    <a:pt x="351" y="105"/>
                  </a:moveTo>
                  <a:cubicBezTo>
                    <a:pt x="216" y="105"/>
                    <a:pt x="106" y="216"/>
                    <a:pt x="106" y="351"/>
                  </a:cubicBezTo>
                  <a:cubicBezTo>
                    <a:pt x="106" y="486"/>
                    <a:pt x="216" y="597"/>
                    <a:pt x="351" y="597"/>
                  </a:cubicBezTo>
                  <a:cubicBezTo>
                    <a:pt x="487" y="597"/>
                    <a:pt x="597" y="486"/>
                    <a:pt x="597" y="351"/>
                  </a:cubicBezTo>
                  <a:cubicBezTo>
                    <a:pt x="597" y="216"/>
                    <a:pt x="487" y="105"/>
                    <a:pt x="351" y="105"/>
                  </a:cubicBezTo>
                  <a:close/>
                  <a:moveTo>
                    <a:pt x="351" y="110"/>
                  </a:moveTo>
                  <a:cubicBezTo>
                    <a:pt x="219" y="110"/>
                    <a:pt x="111" y="218"/>
                    <a:pt x="111" y="351"/>
                  </a:cubicBezTo>
                  <a:cubicBezTo>
                    <a:pt x="111" y="483"/>
                    <a:pt x="219" y="592"/>
                    <a:pt x="351" y="592"/>
                  </a:cubicBezTo>
                  <a:cubicBezTo>
                    <a:pt x="484" y="592"/>
                    <a:pt x="592" y="483"/>
                    <a:pt x="592" y="351"/>
                  </a:cubicBezTo>
                  <a:cubicBezTo>
                    <a:pt x="592" y="218"/>
                    <a:pt x="484" y="110"/>
                    <a:pt x="351" y="110"/>
                  </a:cubicBezTo>
                  <a:close/>
                  <a:moveTo>
                    <a:pt x="351" y="0"/>
                  </a:moveTo>
                  <a:cubicBezTo>
                    <a:pt x="158" y="0"/>
                    <a:pt x="0" y="157"/>
                    <a:pt x="0" y="351"/>
                  </a:cubicBezTo>
                  <a:cubicBezTo>
                    <a:pt x="0" y="544"/>
                    <a:pt x="158" y="702"/>
                    <a:pt x="351" y="702"/>
                  </a:cubicBezTo>
                  <a:cubicBezTo>
                    <a:pt x="545" y="702"/>
                    <a:pt x="703" y="544"/>
                    <a:pt x="703" y="351"/>
                  </a:cubicBezTo>
                  <a:cubicBezTo>
                    <a:pt x="703" y="157"/>
                    <a:pt x="545" y="0"/>
                    <a:pt x="351" y="0"/>
                  </a:cubicBezTo>
                  <a:close/>
                  <a:moveTo>
                    <a:pt x="351" y="6"/>
                  </a:moveTo>
                  <a:cubicBezTo>
                    <a:pt x="161" y="6"/>
                    <a:pt x="6" y="161"/>
                    <a:pt x="6" y="351"/>
                  </a:cubicBezTo>
                  <a:cubicBezTo>
                    <a:pt x="6" y="541"/>
                    <a:pt x="161" y="696"/>
                    <a:pt x="351" y="696"/>
                  </a:cubicBezTo>
                  <a:cubicBezTo>
                    <a:pt x="541" y="696"/>
                    <a:pt x="696" y="541"/>
                    <a:pt x="696" y="351"/>
                  </a:cubicBezTo>
                  <a:cubicBezTo>
                    <a:pt x="696" y="161"/>
                    <a:pt x="541" y="6"/>
                    <a:pt x="351" y="6"/>
                  </a:cubicBezTo>
                  <a:close/>
                  <a:moveTo>
                    <a:pt x="299" y="44"/>
                  </a:moveTo>
                  <a:cubicBezTo>
                    <a:pt x="302" y="45"/>
                    <a:pt x="306" y="48"/>
                    <a:pt x="305" y="52"/>
                  </a:cubicBezTo>
                  <a:cubicBezTo>
                    <a:pt x="304" y="53"/>
                    <a:pt x="304" y="54"/>
                    <a:pt x="304" y="55"/>
                  </a:cubicBezTo>
                  <a:cubicBezTo>
                    <a:pt x="304" y="60"/>
                    <a:pt x="304" y="65"/>
                    <a:pt x="305" y="70"/>
                  </a:cubicBezTo>
                  <a:cubicBezTo>
                    <a:pt x="305" y="73"/>
                    <a:pt x="307" y="77"/>
                    <a:pt x="305" y="79"/>
                  </a:cubicBezTo>
                  <a:cubicBezTo>
                    <a:pt x="303" y="79"/>
                    <a:pt x="303" y="78"/>
                    <a:pt x="302" y="78"/>
                  </a:cubicBezTo>
                  <a:cubicBezTo>
                    <a:pt x="302" y="76"/>
                    <a:pt x="301" y="75"/>
                    <a:pt x="300" y="74"/>
                  </a:cubicBezTo>
                  <a:cubicBezTo>
                    <a:pt x="301" y="73"/>
                    <a:pt x="301" y="71"/>
                    <a:pt x="301" y="70"/>
                  </a:cubicBezTo>
                  <a:cubicBezTo>
                    <a:pt x="300" y="64"/>
                    <a:pt x="299" y="59"/>
                    <a:pt x="299" y="53"/>
                  </a:cubicBezTo>
                  <a:cubicBezTo>
                    <a:pt x="298" y="50"/>
                    <a:pt x="296" y="47"/>
                    <a:pt x="298" y="44"/>
                  </a:cubicBezTo>
                  <a:cubicBezTo>
                    <a:pt x="298" y="44"/>
                    <a:pt x="298" y="44"/>
                    <a:pt x="299" y="44"/>
                  </a:cubicBezTo>
                  <a:close/>
                  <a:moveTo>
                    <a:pt x="308" y="52"/>
                  </a:moveTo>
                  <a:cubicBezTo>
                    <a:pt x="313" y="52"/>
                    <a:pt x="317" y="52"/>
                    <a:pt x="320" y="54"/>
                  </a:cubicBezTo>
                  <a:cubicBezTo>
                    <a:pt x="320" y="55"/>
                    <a:pt x="320" y="55"/>
                    <a:pt x="319" y="56"/>
                  </a:cubicBezTo>
                  <a:cubicBezTo>
                    <a:pt x="312" y="56"/>
                    <a:pt x="313" y="61"/>
                    <a:pt x="306" y="55"/>
                  </a:cubicBezTo>
                  <a:cubicBezTo>
                    <a:pt x="306" y="53"/>
                    <a:pt x="307" y="53"/>
                    <a:pt x="308" y="52"/>
                  </a:cubicBezTo>
                  <a:close/>
                  <a:moveTo>
                    <a:pt x="276" y="57"/>
                  </a:moveTo>
                  <a:cubicBezTo>
                    <a:pt x="280" y="57"/>
                    <a:pt x="283" y="58"/>
                    <a:pt x="284" y="61"/>
                  </a:cubicBezTo>
                  <a:cubicBezTo>
                    <a:pt x="284" y="65"/>
                    <a:pt x="285" y="70"/>
                    <a:pt x="285" y="74"/>
                  </a:cubicBezTo>
                  <a:cubicBezTo>
                    <a:pt x="287" y="74"/>
                    <a:pt x="288" y="74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7" y="80"/>
                    <a:pt x="284" y="85"/>
                    <a:pt x="280" y="87"/>
                  </a:cubicBezTo>
                  <a:cubicBezTo>
                    <a:pt x="278" y="87"/>
                    <a:pt x="276" y="87"/>
                    <a:pt x="273" y="87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5" y="82"/>
                    <a:pt x="280" y="82"/>
                    <a:pt x="280" y="77"/>
                  </a:cubicBezTo>
                  <a:cubicBezTo>
                    <a:pt x="280" y="77"/>
                    <a:pt x="280" y="76"/>
                    <a:pt x="279" y="76"/>
                  </a:cubicBezTo>
                  <a:cubicBezTo>
                    <a:pt x="277" y="76"/>
                    <a:pt x="276" y="75"/>
                    <a:pt x="275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6" y="71"/>
                    <a:pt x="278" y="70"/>
                    <a:pt x="279" y="69"/>
                  </a:cubicBezTo>
                  <a:cubicBezTo>
                    <a:pt x="279" y="61"/>
                    <a:pt x="274" y="62"/>
                    <a:pt x="273" y="58"/>
                  </a:cubicBezTo>
                  <a:cubicBezTo>
                    <a:pt x="273" y="58"/>
                    <a:pt x="274" y="58"/>
                    <a:pt x="274" y="58"/>
                  </a:cubicBezTo>
                  <a:cubicBezTo>
                    <a:pt x="275" y="57"/>
                    <a:pt x="275" y="57"/>
                    <a:pt x="276" y="57"/>
                  </a:cubicBezTo>
                  <a:close/>
                  <a:moveTo>
                    <a:pt x="313" y="69"/>
                  </a:moveTo>
                  <a:cubicBezTo>
                    <a:pt x="317" y="69"/>
                    <a:pt x="327" y="70"/>
                    <a:pt x="328" y="72"/>
                  </a:cubicBezTo>
                  <a:cubicBezTo>
                    <a:pt x="329" y="74"/>
                    <a:pt x="330" y="76"/>
                    <a:pt x="331" y="77"/>
                  </a:cubicBezTo>
                  <a:cubicBezTo>
                    <a:pt x="331" y="78"/>
                    <a:pt x="330" y="80"/>
                    <a:pt x="328" y="79"/>
                  </a:cubicBezTo>
                  <a:cubicBezTo>
                    <a:pt x="324" y="78"/>
                    <a:pt x="323" y="74"/>
                    <a:pt x="318" y="73"/>
                  </a:cubicBezTo>
                  <a:cubicBezTo>
                    <a:pt x="314" y="72"/>
                    <a:pt x="314" y="76"/>
                    <a:pt x="310" y="75"/>
                  </a:cubicBezTo>
                  <a:cubicBezTo>
                    <a:pt x="308" y="74"/>
                    <a:pt x="307" y="72"/>
                    <a:pt x="306" y="70"/>
                  </a:cubicBezTo>
                  <a:cubicBezTo>
                    <a:pt x="307" y="70"/>
                    <a:pt x="307" y="70"/>
                    <a:pt x="307" y="69"/>
                  </a:cubicBezTo>
                  <a:cubicBezTo>
                    <a:pt x="309" y="69"/>
                    <a:pt x="311" y="69"/>
                    <a:pt x="313" y="69"/>
                  </a:cubicBezTo>
                  <a:close/>
                  <a:moveTo>
                    <a:pt x="435" y="52"/>
                  </a:moveTo>
                  <a:cubicBezTo>
                    <a:pt x="438" y="52"/>
                    <a:pt x="439" y="53"/>
                    <a:pt x="440" y="55"/>
                  </a:cubicBezTo>
                  <a:cubicBezTo>
                    <a:pt x="441" y="58"/>
                    <a:pt x="439" y="59"/>
                    <a:pt x="438" y="61"/>
                  </a:cubicBezTo>
                  <a:cubicBezTo>
                    <a:pt x="438" y="63"/>
                    <a:pt x="440" y="63"/>
                    <a:pt x="439" y="65"/>
                  </a:cubicBezTo>
                  <a:cubicBezTo>
                    <a:pt x="439" y="65"/>
                    <a:pt x="439" y="66"/>
                    <a:pt x="438" y="66"/>
                  </a:cubicBezTo>
                  <a:cubicBezTo>
                    <a:pt x="434" y="66"/>
                    <a:pt x="432" y="70"/>
                    <a:pt x="429" y="73"/>
                  </a:cubicBezTo>
                  <a:cubicBezTo>
                    <a:pt x="425" y="76"/>
                    <a:pt x="418" y="79"/>
                    <a:pt x="410" y="78"/>
                  </a:cubicBezTo>
                  <a:cubicBezTo>
                    <a:pt x="410" y="78"/>
                    <a:pt x="410" y="77"/>
                    <a:pt x="410" y="77"/>
                  </a:cubicBezTo>
                  <a:cubicBezTo>
                    <a:pt x="415" y="74"/>
                    <a:pt x="423" y="73"/>
                    <a:pt x="426" y="69"/>
                  </a:cubicBezTo>
                  <a:cubicBezTo>
                    <a:pt x="426" y="68"/>
                    <a:pt x="426" y="68"/>
                    <a:pt x="425" y="68"/>
                  </a:cubicBezTo>
                  <a:cubicBezTo>
                    <a:pt x="422" y="68"/>
                    <a:pt x="420" y="64"/>
                    <a:pt x="420" y="61"/>
                  </a:cubicBezTo>
                  <a:cubicBezTo>
                    <a:pt x="420" y="60"/>
                    <a:pt x="420" y="60"/>
                    <a:pt x="421" y="59"/>
                  </a:cubicBezTo>
                  <a:cubicBezTo>
                    <a:pt x="422" y="59"/>
                    <a:pt x="423" y="60"/>
                    <a:pt x="424" y="60"/>
                  </a:cubicBezTo>
                  <a:cubicBezTo>
                    <a:pt x="427" y="61"/>
                    <a:pt x="432" y="60"/>
                    <a:pt x="434" y="59"/>
                  </a:cubicBezTo>
                  <a:cubicBezTo>
                    <a:pt x="435" y="56"/>
                    <a:pt x="433" y="54"/>
                    <a:pt x="435" y="52"/>
                  </a:cubicBezTo>
                  <a:close/>
                  <a:moveTo>
                    <a:pt x="434" y="71"/>
                  </a:moveTo>
                  <a:cubicBezTo>
                    <a:pt x="441" y="71"/>
                    <a:pt x="450" y="85"/>
                    <a:pt x="445" y="92"/>
                  </a:cubicBezTo>
                  <a:cubicBezTo>
                    <a:pt x="445" y="92"/>
                    <a:pt x="444" y="92"/>
                    <a:pt x="444" y="93"/>
                  </a:cubicBezTo>
                  <a:cubicBezTo>
                    <a:pt x="442" y="90"/>
                    <a:pt x="443" y="87"/>
                    <a:pt x="442" y="84"/>
                  </a:cubicBezTo>
                  <a:cubicBezTo>
                    <a:pt x="440" y="80"/>
                    <a:pt x="433" y="75"/>
                    <a:pt x="432" y="72"/>
                  </a:cubicBezTo>
                  <a:cubicBezTo>
                    <a:pt x="433" y="72"/>
                    <a:pt x="433" y="71"/>
                    <a:pt x="434" y="71"/>
                  </a:cubicBezTo>
                  <a:close/>
                  <a:moveTo>
                    <a:pt x="147" y="84"/>
                  </a:moveTo>
                  <a:cubicBezTo>
                    <a:pt x="147" y="84"/>
                    <a:pt x="146" y="84"/>
                    <a:pt x="146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7"/>
                    <a:pt x="149" y="88"/>
                    <a:pt x="150" y="89"/>
                  </a:cubicBezTo>
                  <a:cubicBezTo>
                    <a:pt x="152" y="92"/>
                    <a:pt x="155" y="96"/>
                    <a:pt x="157" y="99"/>
                  </a:cubicBezTo>
                  <a:cubicBezTo>
                    <a:pt x="156" y="103"/>
                    <a:pt x="152" y="107"/>
                    <a:pt x="150" y="110"/>
                  </a:cubicBezTo>
                  <a:cubicBezTo>
                    <a:pt x="150" y="110"/>
                    <a:pt x="150" y="111"/>
                    <a:pt x="150" y="111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4" y="112"/>
                    <a:pt x="155" y="113"/>
                    <a:pt x="156" y="113"/>
                  </a:cubicBezTo>
                  <a:cubicBezTo>
                    <a:pt x="159" y="114"/>
                    <a:pt x="160" y="108"/>
                    <a:pt x="161" y="106"/>
                  </a:cubicBezTo>
                  <a:cubicBezTo>
                    <a:pt x="161" y="106"/>
                    <a:pt x="161" y="105"/>
                    <a:pt x="161" y="105"/>
                  </a:cubicBezTo>
                  <a:cubicBezTo>
                    <a:pt x="163" y="107"/>
                    <a:pt x="165" y="110"/>
                    <a:pt x="165" y="112"/>
                  </a:cubicBezTo>
                  <a:cubicBezTo>
                    <a:pt x="162" y="117"/>
                    <a:pt x="158" y="121"/>
                    <a:pt x="158" y="129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65" y="130"/>
                    <a:pt x="162" y="124"/>
                    <a:pt x="163" y="120"/>
                  </a:cubicBezTo>
                  <a:cubicBezTo>
                    <a:pt x="163" y="117"/>
                    <a:pt x="165" y="116"/>
                    <a:pt x="166" y="114"/>
                  </a:cubicBezTo>
                  <a:cubicBezTo>
                    <a:pt x="166" y="114"/>
                    <a:pt x="167" y="114"/>
                    <a:pt x="167" y="114"/>
                  </a:cubicBezTo>
                  <a:cubicBezTo>
                    <a:pt x="168" y="115"/>
                    <a:pt x="168" y="116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7" y="119"/>
                    <a:pt x="166" y="120"/>
                    <a:pt x="165" y="123"/>
                  </a:cubicBezTo>
                  <a:cubicBezTo>
                    <a:pt x="165" y="123"/>
                    <a:pt x="165" y="123"/>
                    <a:pt x="165" y="124"/>
                  </a:cubicBezTo>
                  <a:cubicBezTo>
                    <a:pt x="166" y="127"/>
                    <a:pt x="170" y="123"/>
                    <a:pt x="171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5"/>
                    <a:pt x="170" y="136"/>
                    <a:pt x="168" y="139"/>
                  </a:cubicBezTo>
                  <a:cubicBezTo>
                    <a:pt x="166" y="138"/>
                    <a:pt x="165" y="136"/>
                    <a:pt x="164" y="135"/>
                  </a:cubicBezTo>
                  <a:cubicBezTo>
                    <a:pt x="161" y="134"/>
                    <a:pt x="159" y="132"/>
                    <a:pt x="157" y="131"/>
                  </a:cubicBezTo>
                  <a:cubicBezTo>
                    <a:pt x="155" y="130"/>
                    <a:pt x="155" y="128"/>
                    <a:pt x="153" y="127"/>
                  </a:cubicBezTo>
                  <a:cubicBezTo>
                    <a:pt x="150" y="126"/>
                    <a:pt x="148" y="129"/>
                    <a:pt x="149" y="131"/>
                  </a:cubicBezTo>
                  <a:cubicBezTo>
                    <a:pt x="150" y="132"/>
                    <a:pt x="152" y="131"/>
                    <a:pt x="154" y="132"/>
                  </a:cubicBezTo>
                  <a:cubicBezTo>
                    <a:pt x="157" y="135"/>
                    <a:pt x="161" y="137"/>
                    <a:pt x="164" y="139"/>
                  </a:cubicBezTo>
                  <a:cubicBezTo>
                    <a:pt x="166" y="140"/>
                    <a:pt x="169" y="141"/>
                    <a:pt x="171" y="143"/>
                  </a:cubicBezTo>
                  <a:cubicBezTo>
                    <a:pt x="172" y="143"/>
                    <a:pt x="172" y="144"/>
                    <a:pt x="174" y="145"/>
                  </a:cubicBezTo>
                  <a:cubicBezTo>
                    <a:pt x="175" y="148"/>
                    <a:pt x="172" y="152"/>
                    <a:pt x="173" y="155"/>
                  </a:cubicBezTo>
                  <a:cubicBezTo>
                    <a:pt x="173" y="155"/>
                    <a:pt x="173" y="156"/>
                    <a:pt x="173" y="156"/>
                  </a:cubicBezTo>
                  <a:cubicBezTo>
                    <a:pt x="173" y="156"/>
                    <a:pt x="173" y="156"/>
                    <a:pt x="174" y="156"/>
                  </a:cubicBezTo>
                  <a:cubicBezTo>
                    <a:pt x="177" y="152"/>
                    <a:pt x="179" y="135"/>
                    <a:pt x="181" y="133"/>
                  </a:cubicBezTo>
                  <a:cubicBezTo>
                    <a:pt x="184" y="137"/>
                    <a:pt x="187" y="141"/>
                    <a:pt x="190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8" y="146"/>
                    <a:pt x="186" y="146"/>
                    <a:pt x="184" y="146"/>
                  </a:cubicBezTo>
                  <a:cubicBezTo>
                    <a:pt x="184" y="146"/>
                    <a:pt x="184" y="147"/>
                    <a:pt x="183" y="147"/>
                  </a:cubicBezTo>
                  <a:cubicBezTo>
                    <a:pt x="183" y="147"/>
                    <a:pt x="183" y="147"/>
                    <a:pt x="183" y="148"/>
                  </a:cubicBezTo>
                  <a:cubicBezTo>
                    <a:pt x="189" y="148"/>
                    <a:pt x="191" y="150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3" y="143"/>
                    <a:pt x="189" y="138"/>
                    <a:pt x="186" y="133"/>
                  </a:cubicBezTo>
                  <a:cubicBezTo>
                    <a:pt x="184" y="131"/>
                    <a:pt x="181" y="130"/>
                    <a:pt x="180" y="127"/>
                  </a:cubicBezTo>
                  <a:cubicBezTo>
                    <a:pt x="181" y="126"/>
                    <a:pt x="181" y="124"/>
                    <a:pt x="182" y="123"/>
                  </a:cubicBezTo>
                  <a:cubicBezTo>
                    <a:pt x="188" y="123"/>
                    <a:pt x="193" y="123"/>
                    <a:pt x="198" y="122"/>
                  </a:cubicBezTo>
                  <a:cubicBezTo>
                    <a:pt x="200" y="122"/>
                    <a:pt x="201" y="124"/>
                    <a:pt x="204" y="123"/>
                  </a:cubicBezTo>
                  <a:cubicBezTo>
                    <a:pt x="206" y="122"/>
                    <a:pt x="207" y="120"/>
                    <a:pt x="209" y="118"/>
                  </a:cubicBezTo>
                  <a:cubicBezTo>
                    <a:pt x="209" y="118"/>
                    <a:pt x="209" y="118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3" y="115"/>
                    <a:pt x="202" y="118"/>
                    <a:pt x="198" y="119"/>
                  </a:cubicBezTo>
                  <a:cubicBezTo>
                    <a:pt x="196" y="119"/>
                    <a:pt x="194" y="119"/>
                    <a:pt x="192" y="119"/>
                  </a:cubicBezTo>
                  <a:cubicBezTo>
                    <a:pt x="189" y="120"/>
                    <a:pt x="186" y="121"/>
                    <a:pt x="182" y="121"/>
                  </a:cubicBezTo>
                  <a:cubicBezTo>
                    <a:pt x="181" y="119"/>
                    <a:pt x="183" y="115"/>
                    <a:pt x="182" y="112"/>
                  </a:cubicBezTo>
                  <a:cubicBezTo>
                    <a:pt x="181" y="110"/>
                    <a:pt x="181" y="108"/>
                    <a:pt x="180" y="106"/>
                  </a:cubicBezTo>
                  <a:cubicBezTo>
                    <a:pt x="180" y="104"/>
                    <a:pt x="180" y="102"/>
                    <a:pt x="180" y="101"/>
                  </a:cubicBezTo>
                  <a:cubicBezTo>
                    <a:pt x="179" y="99"/>
                    <a:pt x="177" y="97"/>
                    <a:pt x="174" y="98"/>
                  </a:cubicBezTo>
                  <a:cubicBezTo>
                    <a:pt x="174" y="98"/>
                    <a:pt x="173" y="99"/>
                    <a:pt x="173" y="99"/>
                  </a:cubicBezTo>
                  <a:cubicBezTo>
                    <a:pt x="173" y="99"/>
                    <a:pt x="173" y="100"/>
                    <a:pt x="173" y="100"/>
                  </a:cubicBezTo>
                  <a:cubicBezTo>
                    <a:pt x="173" y="100"/>
                    <a:pt x="175" y="101"/>
                    <a:pt x="175" y="101"/>
                  </a:cubicBezTo>
                  <a:cubicBezTo>
                    <a:pt x="178" y="104"/>
                    <a:pt x="179" y="115"/>
                    <a:pt x="179" y="120"/>
                  </a:cubicBezTo>
                  <a:cubicBezTo>
                    <a:pt x="178" y="120"/>
                    <a:pt x="177" y="120"/>
                    <a:pt x="175" y="120"/>
                  </a:cubicBezTo>
                  <a:cubicBezTo>
                    <a:pt x="173" y="117"/>
                    <a:pt x="170" y="114"/>
                    <a:pt x="168" y="111"/>
                  </a:cubicBezTo>
                  <a:cubicBezTo>
                    <a:pt x="168" y="110"/>
                    <a:pt x="169" y="107"/>
                    <a:pt x="170" y="106"/>
                  </a:cubicBezTo>
                  <a:cubicBezTo>
                    <a:pt x="170" y="106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6"/>
                    <a:pt x="167" y="107"/>
                    <a:pt x="167" y="108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07"/>
                    <a:pt x="161" y="100"/>
                    <a:pt x="162" y="99"/>
                  </a:cubicBezTo>
                  <a:cubicBezTo>
                    <a:pt x="162" y="98"/>
                    <a:pt x="165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5"/>
                    <a:pt x="165" y="95"/>
                    <a:pt x="164" y="94"/>
                  </a:cubicBezTo>
                  <a:cubicBezTo>
                    <a:pt x="162" y="93"/>
                    <a:pt x="160" y="96"/>
                    <a:pt x="159" y="96"/>
                  </a:cubicBezTo>
                  <a:cubicBezTo>
                    <a:pt x="155" y="93"/>
                    <a:pt x="155" y="84"/>
                    <a:pt x="147" y="84"/>
                  </a:cubicBezTo>
                  <a:close/>
                  <a:moveTo>
                    <a:pt x="179" y="121"/>
                  </a:moveTo>
                  <a:cubicBezTo>
                    <a:pt x="178" y="122"/>
                    <a:pt x="178" y="123"/>
                    <a:pt x="177" y="123"/>
                  </a:cubicBezTo>
                  <a:cubicBezTo>
                    <a:pt x="177" y="124"/>
                    <a:pt x="178" y="125"/>
                    <a:pt x="178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4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lose/>
                  <a:moveTo>
                    <a:pt x="175" y="127"/>
                  </a:moveTo>
                  <a:cubicBezTo>
                    <a:pt x="175" y="131"/>
                    <a:pt x="174" y="134"/>
                    <a:pt x="173" y="138"/>
                  </a:cubicBezTo>
                  <a:cubicBezTo>
                    <a:pt x="173" y="139"/>
                    <a:pt x="171" y="139"/>
                    <a:pt x="171" y="141"/>
                  </a:cubicBezTo>
                  <a:cubicBezTo>
                    <a:pt x="172" y="141"/>
                    <a:pt x="173" y="142"/>
                    <a:pt x="175" y="142"/>
                  </a:cubicBezTo>
                  <a:cubicBezTo>
                    <a:pt x="175" y="141"/>
                    <a:pt x="178" y="130"/>
                    <a:pt x="178" y="129"/>
                  </a:cubicBezTo>
                  <a:cubicBezTo>
                    <a:pt x="177" y="129"/>
                    <a:pt x="177" y="128"/>
                    <a:pt x="176" y="127"/>
                  </a:cubicBezTo>
                  <a:cubicBezTo>
                    <a:pt x="176" y="127"/>
                    <a:pt x="176" y="127"/>
                    <a:pt x="175" y="127"/>
                  </a:cubicBezTo>
                  <a:close/>
                  <a:moveTo>
                    <a:pt x="549" y="96"/>
                  </a:moveTo>
                  <a:cubicBezTo>
                    <a:pt x="545" y="100"/>
                    <a:pt x="545" y="109"/>
                    <a:pt x="541" y="113"/>
                  </a:cubicBezTo>
                  <a:cubicBezTo>
                    <a:pt x="539" y="113"/>
                    <a:pt x="539" y="112"/>
                    <a:pt x="538" y="112"/>
                  </a:cubicBezTo>
                  <a:cubicBezTo>
                    <a:pt x="538" y="107"/>
                    <a:pt x="540" y="106"/>
                    <a:pt x="542" y="102"/>
                  </a:cubicBezTo>
                  <a:cubicBezTo>
                    <a:pt x="541" y="101"/>
                    <a:pt x="541" y="100"/>
                    <a:pt x="541" y="99"/>
                  </a:cubicBezTo>
                  <a:cubicBezTo>
                    <a:pt x="540" y="99"/>
                    <a:pt x="540" y="99"/>
                    <a:pt x="539" y="99"/>
                  </a:cubicBezTo>
                  <a:cubicBezTo>
                    <a:pt x="537" y="102"/>
                    <a:pt x="537" y="107"/>
                    <a:pt x="535" y="111"/>
                  </a:cubicBezTo>
                  <a:cubicBezTo>
                    <a:pt x="534" y="110"/>
                    <a:pt x="532" y="109"/>
                    <a:pt x="531" y="109"/>
                  </a:cubicBezTo>
                  <a:cubicBezTo>
                    <a:pt x="531" y="109"/>
                    <a:pt x="530" y="109"/>
                    <a:pt x="530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2" y="115"/>
                    <a:pt x="533" y="113"/>
                    <a:pt x="533" y="118"/>
                  </a:cubicBezTo>
                  <a:cubicBezTo>
                    <a:pt x="533" y="119"/>
                    <a:pt x="534" y="119"/>
                    <a:pt x="534" y="119"/>
                  </a:cubicBezTo>
                  <a:cubicBezTo>
                    <a:pt x="534" y="119"/>
                    <a:pt x="534" y="119"/>
                    <a:pt x="535" y="119"/>
                  </a:cubicBezTo>
                  <a:cubicBezTo>
                    <a:pt x="536" y="118"/>
                    <a:pt x="536" y="117"/>
                    <a:pt x="538" y="116"/>
                  </a:cubicBezTo>
                  <a:cubicBezTo>
                    <a:pt x="539" y="117"/>
                    <a:pt x="540" y="118"/>
                    <a:pt x="541" y="118"/>
                  </a:cubicBezTo>
                  <a:cubicBezTo>
                    <a:pt x="548" y="120"/>
                    <a:pt x="549" y="118"/>
                    <a:pt x="552" y="123"/>
                  </a:cubicBezTo>
                  <a:cubicBezTo>
                    <a:pt x="554" y="123"/>
                    <a:pt x="556" y="123"/>
                    <a:pt x="558" y="123"/>
                  </a:cubicBezTo>
                  <a:cubicBezTo>
                    <a:pt x="562" y="124"/>
                    <a:pt x="561" y="125"/>
                    <a:pt x="567" y="124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6"/>
                    <a:pt x="567" y="127"/>
                    <a:pt x="566" y="127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1" y="127"/>
                    <a:pt x="557" y="126"/>
                    <a:pt x="551" y="127"/>
                  </a:cubicBezTo>
                  <a:cubicBezTo>
                    <a:pt x="551" y="127"/>
                    <a:pt x="551" y="128"/>
                    <a:pt x="551" y="128"/>
                  </a:cubicBezTo>
                  <a:cubicBezTo>
                    <a:pt x="551" y="128"/>
                    <a:pt x="551" y="128"/>
                    <a:pt x="551" y="128"/>
                  </a:cubicBezTo>
                  <a:cubicBezTo>
                    <a:pt x="557" y="129"/>
                    <a:pt x="556" y="131"/>
                    <a:pt x="559" y="133"/>
                  </a:cubicBezTo>
                  <a:cubicBezTo>
                    <a:pt x="561" y="135"/>
                    <a:pt x="563" y="134"/>
                    <a:pt x="564" y="136"/>
                  </a:cubicBezTo>
                  <a:cubicBezTo>
                    <a:pt x="565" y="137"/>
                    <a:pt x="565" y="137"/>
                    <a:pt x="566" y="137"/>
                  </a:cubicBezTo>
                  <a:cubicBezTo>
                    <a:pt x="568" y="134"/>
                    <a:pt x="574" y="129"/>
                    <a:pt x="569" y="124"/>
                  </a:cubicBezTo>
                  <a:cubicBezTo>
                    <a:pt x="568" y="122"/>
                    <a:pt x="564" y="123"/>
                    <a:pt x="563" y="121"/>
                  </a:cubicBezTo>
                  <a:cubicBezTo>
                    <a:pt x="565" y="119"/>
                    <a:pt x="582" y="114"/>
                    <a:pt x="580" y="111"/>
                  </a:cubicBezTo>
                  <a:cubicBezTo>
                    <a:pt x="579" y="107"/>
                    <a:pt x="574" y="107"/>
                    <a:pt x="572" y="104"/>
                  </a:cubicBezTo>
                  <a:cubicBezTo>
                    <a:pt x="572" y="104"/>
                    <a:pt x="571" y="104"/>
                    <a:pt x="571" y="104"/>
                  </a:cubicBezTo>
                  <a:cubicBezTo>
                    <a:pt x="570" y="105"/>
                    <a:pt x="570" y="105"/>
                    <a:pt x="569" y="106"/>
                  </a:cubicBezTo>
                  <a:cubicBezTo>
                    <a:pt x="570" y="108"/>
                    <a:pt x="572" y="110"/>
                    <a:pt x="574" y="110"/>
                  </a:cubicBezTo>
                  <a:cubicBezTo>
                    <a:pt x="574" y="111"/>
                    <a:pt x="574" y="111"/>
                    <a:pt x="575" y="111"/>
                  </a:cubicBezTo>
                  <a:cubicBezTo>
                    <a:pt x="573" y="112"/>
                    <a:pt x="572" y="114"/>
                    <a:pt x="570" y="115"/>
                  </a:cubicBezTo>
                  <a:cubicBezTo>
                    <a:pt x="569" y="114"/>
                    <a:pt x="566" y="113"/>
                    <a:pt x="564" y="114"/>
                  </a:cubicBezTo>
                  <a:cubicBezTo>
                    <a:pt x="563" y="114"/>
                    <a:pt x="563" y="114"/>
                    <a:pt x="563" y="115"/>
                  </a:cubicBezTo>
                  <a:cubicBezTo>
                    <a:pt x="564" y="115"/>
                    <a:pt x="564" y="116"/>
                    <a:pt x="565" y="117"/>
                  </a:cubicBezTo>
                  <a:cubicBezTo>
                    <a:pt x="564" y="118"/>
                    <a:pt x="557" y="120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4" y="118"/>
                    <a:pt x="554" y="117"/>
                  </a:cubicBezTo>
                  <a:cubicBezTo>
                    <a:pt x="558" y="116"/>
                    <a:pt x="561" y="111"/>
                    <a:pt x="561" y="106"/>
                  </a:cubicBezTo>
                  <a:cubicBezTo>
                    <a:pt x="563" y="103"/>
                    <a:pt x="566" y="101"/>
                    <a:pt x="562" y="96"/>
                  </a:cubicBezTo>
                  <a:cubicBezTo>
                    <a:pt x="562" y="96"/>
                    <a:pt x="562" y="97"/>
                    <a:pt x="561" y="97"/>
                  </a:cubicBezTo>
                  <a:cubicBezTo>
                    <a:pt x="561" y="97"/>
                    <a:pt x="560" y="98"/>
                    <a:pt x="560" y="99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58" y="99"/>
                    <a:pt x="558" y="98"/>
                    <a:pt x="557" y="98"/>
                  </a:cubicBezTo>
                  <a:cubicBezTo>
                    <a:pt x="556" y="98"/>
                    <a:pt x="556" y="99"/>
                    <a:pt x="555" y="100"/>
                  </a:cubicBezTo>
                  <a:cubicBezTo>
                    <a:pt x="555" y="101"/>
                    <a:pt x="555" y="101"/>
                    <a:pt x="556" y="102"/>
                  </a:cubicBezTo>
                  <a:cubicBezTo>
                    <a:pt x="556" y="102"/>
                    <a:pt x="556" y="103"/>
                    <a:pt x="556" y="103"/>
                  </a:cubicBezTo>
                  <a:cubicBezTo>
                    <a:pt x="553" y="104"/>
                    <a:pt x="551" y="105"/>
                    <a:pt x="549" y="106"/>
                  </a:cubicBezTo>
                  <a:cubicBezTo>
                    <a:pt x="549" y="105"/>
                    <a:pt x="548" y="105"/>
                    <a:pt x="548" y="105"/>
                  </a:cubicBezTo>
                  <a:cubicBezTo>
                    <a:pt x="550" y="103"/>
                    <a:pt x="551" y="103"/>
                    <a:pt x="552" y="100"/>
                  </a:cubicBezTo>
                  <a:cubicBezTo>
                    <a:pt x="551" y="99"/>
                    <a:pt x="550" y="97"/>
                    <a:pt x="550" y="96"/>
                  </a:cubicBezTo>
                  <a:cubicBezTo>
                    <a:pt x="549" y="96"/>
                    <a:pt x="549" y="96"/>
                    <a:pt x="549" y="96"/>
                  </a:cubicBezTo>
                  <a:close/>
                  <a:moveTo>
                    <a:pt x="525" y="105"/>
                  </a:moveTo>
                  <a:cubicBezTo>
                    <a:pt x="525" y="105"/>
                    <a:pt x="525" y="105"/>
                    <a:pt x="526" y="105"/>
                  </a:cubicBezTo>
                  <a:cubicBezTo>
                    <a:pt x="526" y="105"/>
                    <a:pt x="526" y="105"/>
                    <a:pt x="526" y="106"/>
                  </a:cubicBezTo>
                  <a:cubicBezTo>
                    <a:pt x="527" y="110"/>
                    <a:pt x="521" y="115"/>
                    <a:pt x="517" y="115"/>
                  </a:cubicBezTo>
                  <a:cubicBezTo>
                    <a:pt x="517" y="115"/>
                    <a:pt x="516" y="115"/>
                    <a:pt x="516" y="114"/>
                  </a:cubicBezTo>
                  <a:cubicBezTo>
                    <a:pt x="517" y="110"/>
                    <a:pt x="522" y="108"/>
                    <a:pt x="525" y="105"/>
                  </a:cubicBezTo>
                  <a:close/>
                  <a:moveTo>
                    <a:pt x="556" y="106"/>
                  </a:moveTo>
                  <a:cubicBezTo>
                    <a:pt x="561" y="107"/>
                    <a:pt x="557" y="112"/>
                    <a:pt x="555" y="113"/>
                  </a:cubicBezTo>
                  <a:cubicBezTo>
                    <a:pt x="555" y="113"/>
                    <a:pt x="554" y="113"/>
                    <a:pt x="554" y="113"/>
                  </a:cubicBezTo>
                  <a:cubicBezTo>
                    <a:pt x="553" y="111"/>
                    <a:pt x="553" y="110"/>
                    <a:pt x="552" y="109"/>
                  </a:cubicBezTo>
                  <a:cubicBezTo>
                    <a:pt x="551" y="109"/>
                    <a:pt x="550" y="109"/>
                    <a:pt x="550" y="109"/>
                  </a:cubicBezTo>
                  <a:cubicBezTo>
                    <a:pt x="548" y="111"/>
                    <a:pt x="549" y="113"/>
                    <a:pt x="550" y="115"/>
                  </a:cubicBezTo>
                  <a:cubicBezTo>
                    <a:pt x="548" y="116"/>
                    <a:pt x="546" y="115"/>
                    <a:pt x="544" y="114"/>
                  </a:cubicBezTo>
                  <a:cubicBezTo>
                    <a:pt x="545" y="112"/>
                    <a:pt x="546" y="110"/>
                    <a:pt x="547" y="108"/>
                  </a:cubicBezTo>
                  <a:cubicBezTo>
                    <a:pt x="549" y="107"/>
                    <a:pt x="553" y="108"/>
                    <a:pt x="556" y="106"/>
                  </a:cubicBezTo>
                  <a:close/>
                  <a:moveTo>
                    <a:pt x="532" y="121"/>
                  </a:moveTo>
                  <a:cubicBezTo>
                    <a:pt x="532" y="121"/>
                    <a:pt x="531" y="122"/>
                    <a:pt x="531" y="123"/>
                  </a:cubicBezTo>
                  <a:cubicBezTo>
                    <a:pt x="532" y="125"/>
                    <a:pt x="533" y="126"/>
                    <a:pt x="534" y="127"/>
                  </a:cubicBezTo>
                  <a:cubicBezTo>
                    <a:pt x="533" y="128"/>
                    <a:pt x="531" y="129"/>
                    <a:pt x="530" y="130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2" y="131"/>
                    <a:pt x="534" y="131"/>
                    <a:pt x="536" y="131"/>
                  </a:cubicBezTo>
                  <a:cubicBezTo>
                    <a:pt x="536" y="131"/>
                    <a:pt x="537" y="132"/>
                    <a:pt x="537" y="132"/>
                  </a:cubicBezTo>
                  <a:cubicBezTo>
                    <a:pt x="536" y="134"/>
                    <a:pt x="535" y="135"/>
                    <a:pt x="534" y="137"/>
                  </a:cubicBezTo>
                  <a:cubicBezTo>
                    <a:pt x="531" y="137"/>
                    <a:pt x="528" y="136"/>
                    <a:pt x="525" y="135"/>
                  </a:cubicBezTo>
                  <a:cubicBezTo>
                    <a:pt x="524" y="134"/>
                    <a:pt x="523" y="133"/>
                    <a:pt x="521" y="132"/>
                  </a:cubicBezTo>
                  <a:cubicBezTo>
                    <a:pt x="520" y="133"/>
                    <a:pt x="520" y="133"/>
                    <a:pt x="520" y="135"/>
                  </a:cubicBezTo>
                  <a:cubicBezTo>
                    <a:pt x="522" y="137"/>
                    <a:pt x="523" y="140"/>
                    <a:pt x="526" y="140"/>
                  </a:cubicBezTo>
                  <a:cubicBezTo>
                    <a:pt x="528" y="139"/>
                    <a:pt x="529" y="139"/>
                    <a:pt x="531" y="140"/>
                  </a:cubicBezTo>
                  <a:cubicBezTo>
                    <a:pt x="533" y="142"/>
                    <a:pt x="523" y="148"/>
                    <a:pt x="522" y="150"/>
                  </a:cubicBezTo>
                  <a:cubicBezTo>
                    <a:pt x="520" y="149"/>
                    <a:pt x="518" y="147"/>
                    <a:pt x="517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8"/>
                    <a:pt x="517" y="148"/>
                    <a:pt x="517" y="150"/>
                  </a:cubicBezTo>
                  <a:cubicBezTo>
                    <a:pt x="516" y="153"/>
                    <a:pt x="519" y="156"/>
                    <a:pt x="522" y="155"/>
                  </a:cubicBezTo>
                  <a:cubicBezTo>
                    <a:pt x="527" y="152"/>
                    <a:pt x="531" y="144"/>
                    <a:pt x="536" y="142"/>
                  </a:cubicBezTo>
                  <a:cubicBezTo>
                    <a:pt x="538" y="141"/>
                    <a:pt x="540" y="143"/>
                    <a:pt x="542" y="144"/>
                  </a:cubicBezTo>
                  <a:cubicBezTo>
                    <a:pt x="544" y="146"/>
                    <a:pt x="544" y="150"/>
                    <a:pt x="545" y="153"/>
                  </a:cubicBezTo>
                  <a:cubicBezTo>
                    <a:pt x="546" y="153"/>
                    <a:pt x="546" y="154"/>
                    <a:pt x="548" y="154"/>
                  </a:cubicBezTo>
                  <a:cubicBezTo>
                    <a:pt x="548" y="153"/>
                    <a:pt x="549" y="152"/>
                    <a:pt x="549" y="151"/>
                  </a:cubicBezTo>
                  <a:cubicBezTo>
                    <a:pt x="549" y="143"/>
                    <a:pt x="545" y="142"/>
                    <a:pt x="538" y="139"/>
                  </a:cubicBezTo>
                  <a:cubicBezTo>
                    <a:pt x="538" y="139"/>
                    <a:pt x="538" y="139"/>
                    <a:pt x="538" y="138"/>
                  </a:cubicBezTo>
                  <a:cubicBezTo>
                    <a:pt x="539" y="137"/>
                    <a:pt x="541" y="137"/>
                    <a:pt x="542" y="135"/>
                  </a:cubicBezTo>
                  <a:cubicBezTo>
                    <a:pt x="542" y="132"/>
                    <a:pt x="541" y="132"/>
                    <a:pt x="540" y="131"/>
                  </a:cubicBezTo>
                  <a:cubicBezTo>
                    <a:pt x="540" y="131"/>
                    <a:pt x="540" y="130"/>
                    <a:pt x="540" y="130"/>
                  </a:cubicBezTo>
                  <a:cubicBezTo>
                    <a:pt x="544" y="131"/>
                    <a:pt x="544" y="133"/>
                    <a:pt x="546" y="130"/>
                  </a:cubicBezTo>
                  <a:cubicBezTo>
                    <a:pt x="546" y="125"/>
                    <a:pt x="540" y="126"/>
                    <a:pt x="537" y="123"/>
                  </a:cubicBezTo>
                  <a:cubicBezTo>
                    <a:pt x="535" y="122"/>
                    <a:pt x="535" y="121"/>
                    <a:pt x="532" y="121"/>
                  </a:cubicBezTo>
                  <a:close/>
                  <a:moveTo>
                    <a:pt x="462" y="556"/>
                  </a:moveTo>
                  <a:cubicBezTo>
                    <a:pt x="429" y="574"/>
                    <a:pt x="391" y="584"/>
                    <a:pt x="351" y="584"/>
                  </a:cubicBezTo>
                  <a:cubicBezTo>
                    <a:pt x="297" y="584"/>
                    <a:pt x="246" y="565"/>
                    <a:pt x="206" y="533"/>
                  </a:cubicBezTo>
                  <a:cubicBezTo>
                    <a:pt x="216" y="527"/>
                    <a:pt x="259" y="504"/>
                    <a:pt x="307" y="513"/>
                  </a:cubicBezTo>
                  <a:cubicBezTo>
                    <a:pt x="307" y="513"/>
                    <a:pt x="345" y="522"/>
                    <a:pt x="356" y="531"/>
                  </a:cubicBezTo>
                  <a:cubicBezTo>
                    <a:pt x="359" y="533"/>
                    <a:pt x="367" y="537"/>
                    <a:pt x="378" y="541"/>
                  </a:cubicBezTo>
                  <a:cubicBezTo>
                    <a:pt x="371" y="518"/>
                    <a:pt x="371" y="518"/>
                    <a:pt x="371" y="518"/>
                  </a:cubicBezTo>
                  <a:cubicBezTo>
                    <a:pt x="350" y="508"/>
                    <a:pt x="318" y="496"/>
                    <a:pt x="302" y="496"/>
                  </a:cubicBezTo>
                  <a:cubicBezTo>
                    <a:pt x="275" y="496"/>
                    <a:pt x="258" y="487"/>
                    <a:pt x="193" y="522"/>
                  </a:cubicBezTo>
                  <a:cubicBezTo>
                    <a:pt x="187" y="516"/>
                    <a:pt x="181" y="510"/>
                    <a:pt x="176" y="504"/>
                  </a:cubicBezTo>
                  <a:cubicBezTo>
                    <a:pt x="184" y="497"/>
                    <a:pt x="221" y="468"/>
                    <a:pt x="279" y="471"/>
                  </a:cubicBezTo>
                  <a:cubicBezTo>
                    <a:pt x="279" y="471"/>
                    <a:pt x="319" y="471"/>
                    <a:pt x="364" y="494"/>
                  </a:cubicBezTo>
                  <a:cubicBezTo>
                    <a:pt x="358" y="472"/>
                    <a:pt x="358" y="472"/>
                    <a:pt x="358" y="472"/>
                  </a:cubicBezTo>
                  <a:cubicBezTo>
                    <a:pt x="357" y="472"/>
                    <a:pt x="356" y="471"/>
                    <a:pt x="354" y="471"/>
                  </a:cubicBezTo>
                  <a:cubicBezTo>
                    <a:pt x="354" y="471"/>
                    <a:pt x="295" y="445"/>
                    <a:pt x="239" y="457"/>
                  </a:cubicBezTo>
                  <a:cubicBezTo>
                    <a:pt x="239" y="457"/>
                    <a:pt x="211" y="459"/>
                    <a:pt x="164" y="489"/>
                  </a:cubicBezTo>
                  <a:cubicBezTo>
                    <a:pt x="159" y="483"/>
                    <a:pt x="155" y="476"/>
                    <a:pt x="151" y="469"/>
                  </a:cubicBezTo>
                  <a:cubicBezTo>
                    <a:pt x="164" y="459"/>
                    <a:pt x="213" y="425"/>
                    <a:pt x="280" y="429"/>
                  </a:cubicBezTo>
                  <a:cubicBezTo>
                    <a:pt x="280" y="429"/>
                    <a:pt x="316" y="427"/>
                    <a:pt x="361" y="453"/>
                  </a:cubicBezTo>
                  <a:cubicBezTo>
                    <a:pt x="361" y="453"/>
                    <a:pt x="453" y="499"/>
                    <a:pt x="554" y="466"/>
                  </a:cubicBezTo>
                  <a:cubicBezTo>
                    <a:pt x="549" y="475"/>
                    <a:pt x="543" y="484"/>
                    <a:pt x="536" y="492"/>
                  </a:cubicBezTo>
                  <a:cubicBezTo>
                    <a:pt x="517" y="497"/>
                    <a:pt x="474" y="505"/>
                    <a:pt x="439" y="498"/>
                  </a:cubicBezTo>
                  <a:cubicBezTo>
                    <a:pt x="439" y="498"/>
                    <a:pt x="417" y="496"/>
                    <a:pt x="378" y="481"/>
                  </a:cubicBezTo>
                  <a:cubicBezTo>
                    <a:pt x="384" y="502"/>
                    <a:pt x="384" y="502"/>
                    <a:pt x="384" y="502"/>
                  </a:cubicBezTo>
                  <a:cubicBezTo>
                    <a:pt x="410" y="511"/>
                    <a:pt x="461" y="524"/>
                    <a:pt x="517" y="515"/>
                  </a:cubicBezTo>
                  <a:cubicBezTo>
                    <a:pt x="508" y="523"/>
                    <a:pt x="499" y="532"/>
                    <a:pt x="489" y="539"/>
                  </a:cubicBezTo>
                  <a:cubicBezTo>
                    <a:pt x="471" y="540"/>
                    <a:pt x="436" y="539"/>
                    <a:pt x="395" y="529"/>
                  </a:cubicBezTo>
                  <a:cubicBezTo>
                    <a:pt x="395" y="529"/>
                    <a:pt x="393" y="528"/>
                    <a:pt x="390" y="527"/>
                  </a:cubicBezTo>
                  <a:cubicBezTo>
                    <a:pt x="395" y="546"/>
                    <a:pt x="395" y="546"/>
                    <a:pt x="395" y="546"/>
                  </a:cubicBezTo>
                  <a:cubicBezTo>
                    <a:pt x="415" y="551"/>
                    <a:pt x="439" y="555"/>
                    <a:pt x="462" y="556"/>
                  </a:cubicBezTo>
                  <a:close/>
                  <a:moveTo>
                    <a:pt x="575" y="415"/>
                  </a:moveTo>
                  <a:cubicBezTo>
                    <a:pt x="521" y="437"/>
                    <a:pt x="471" y="446"/>
                    <a:pt x="411" y="431"/>
                  </a:cubicBezTo>
                  <a:cubicBezTo>
                    <a:pt x="343" y="414"/>
                    <a:pt x="336" y="388"/>
                    <a:pt x="258" y="390"/>
                  </a:cubicBezTo>
                  <a:cubicBezTo>
                    <a:pt x="192" y="392"/>
                    <a:pt x="146" y="425"/>
                    <a:pt x="134" y="435"/>
                  </a:cubicBezTo>
                  <a:cubicBezTo>
                    <a:pt x="137" y="442"/>
                    <a:pt x="140" y="448"/>
                    <a:pt x="143" y="455"/>
                  </a:cubicBezTo>
                  <a:cubicBezTo>
                    <a:pt x="182" y="425"/>
                    <a:pt x="229" y="413"/>
                    <a:pt x="271" y="413"/>
                  </a:cubicBezTo>
                  <a:cubicBezTo>
                    <a:pt x="318" y="413"/>
                    <a:pt x="355" y="432"/>
                    <a:pt x="355" y="432"/>
                  </a:cubicBezTo>
                  <a:cubicBezTo>
                    <a:pt x="355" y="432"/>
                    <a:pt x="400" y="457"/>
                    <a:pt x="457" y="461"/>
                  </a:cubicBezTo>
                  <a:cubicBezTo>
                    <a:pt x="511" y="465"/>
                    <a:pt x="560" y="444"/>
                    <a:pt x="566" y="442"/>
                  </a:cubicBezTo>
                  <a:cubicBezTo>
                    <a:pt x="570" y="433"/>
                    <a:pt x="573" y="424"/>
                    <a:pt x="57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ïš1iḋe"/>
            <p:cNvGrpSpPr/>
            <p:nvPr/>
          </p:nvGrpSpPr>
          <p:grpSpPr>
            <a:xfrm>
              <a:off x="5238070" y="2374360"/>
              <a:ext cx="3653324" cy="1439817"/>
              <a:chOff x="5043488" y="2205038"/>
              <a:chExt cx="4475163" cy="1763713"/>
            </a:xfrm>
            <a:grpFill/>
          </p:grpSpPr>
          <p:sp>
            <p:nvSpPr>
              <p:cNvPr id="22" name="işḷiḋê"/>
              <p:cNvSpPr/>
              <p:nvPr/>
            </p:nvSpPr>
            <p:spPr bwMode="auto">
              <a:xfrm>
                <a:off x="6346826" y="2911476"/>
                <a:ext cx="1120775" cy="773113"/>
              </a:xfrm>
              <a:custGeom>
                <a:avLst/>
                <a:gdLst>
                  <a:gd name="T0" fmla="*/ 188 w 340"/>
                  <a:gd name="T1" fmla="*/ 0 h 234"/>
                  <a:gd name="T2" fmla="*/ 215 w 340"/>
                  <a:gd name="T3" fmla="*/ 50 h 234"/>
                  <a:gd name="T4" fmla="*/ 206 w 340"/>
                  <a:gd name="T5" fmla="*/ 68 h 234"/>
                  <a:gd name="T6" fmla="*/ 196 w 340"/>
                  <a:gd name="T7" fmla="*/ 152 h 234"/>
                  <a:gd name="T8" fmla="*/ 188 w 340"/>
                  <a:gd name="T9" fmla="*/ 201 h 234"/>
                  <a:gd name="T10" fmla="*/ 177 w 340"/>
                  <a:gd name="T11" fmla="*/ 193 h 234"/>
                  <a:gd name="T12" fmla="*/ 169 w 340"/>
                  <a:gd name="T13" fmla="*/ 170 h 234"/>
                  <a:gd name="T14" fmla="*/ 174 w 340"/>
                  <a:gd name="T15" fmla="*/ 147 h 234"/>
                  <a:gd name="T16" fmla="*/ 179 w 340"/>
                  <a:gd name="T17" fmla="*/ 52 h 234"/>
                  <a:gd name="T18" fmla="*/ 183 w 340"/>
                  <a:gd name="T19" fmla="*/ 0 h 234"/>
                  <a:gd name="T20" fmla="*/ 188 w 340"/>
                  <a:gd name="T21" fmla="*/ 0 h 234"/>
                  <a:gd name="T22" fmla="*/ 233 w 340"/>
                  <a:gd name="T23" fmla="*/ 53 h 234"/>
                  <a:gd name="T24" fmla="*/ 217 w 340"/>
                  <a:gd name="T25" fmla="*/ 68 h 234"/>
                  <a:gd name="T26" fmla="*/ 293 w 340"/>
                  <a:gd name="T27" fmla="*/ 85 h 234"/>
                  <a:gd name="T28" fmla="*/ 298 w 340"/>
                  <a:gd name="T29" fmla="*/ 75 h 234"/>
                  <a:gd name="T30" fmla="*/ 233 w 340"/>
                  <a:gd name="T31" fmla="*/ 53 h 234"/>
                  <a:gd name="T32" fmla="*/ 46 w 340"/>
                  <a:gd name="T33" fmla="*/ 49 h 234"/>
                  <a:gd name="T34" fmla="*/ 87 w 340"/>
                  <a:gd name="T35" fmla="*/ 81 h 234"/>
                  <a:gd name="T36" fmla="*/ 83 w 340"/>
                  <a:gd name="T37" fmla="*/ 155 h 234"/>
                  <a:gd name="T38" fmla="*/ 105 w 340"/>
                  <a:gd name="T39" fmla="*/ 168 h 234"/>
                  <a:gd name="T40" fmla="*/ 104 w 340"/>
                  <a:gd name="T41" fmla="*/ 174 h 234"/>
                  <a:gd name="T42" fmla="*/ 42 w 340"/>
                  <a:gd name="T43" fmla="*/ 226 h 234"/>
                  <a:gd name="T44" fmla="*/ 4 w 340"/>
                  <a:gd name="T45" fmla="*/ 216 h 234"/>
                  <a:gd name="T46" fmla="*/ 0 w 340"/>
                  <a:gd name="T47" fmla="*/ 209 h 234"/>
                  <a:gd name="T48" fmla="*/ 2 w 340"/>
                  <a:gd name="T49" fmla="*/ 205 h 234"/>
                  <a:gd name="T50" fmla="*/ 51 w 340"/>
                  <a:gd name="T51" fmla="*/ 167 h 234"/>
                  <a:gd name="T52" fmla="*/ 47 w 340"/>
                  <a:gd name="T53" fmla="*/ 160 h 234"/>
                  <a:gd name="T54" fmla="*/ 25 w 340"/>
                  <a:gd name="T55" fmla="*/ 144 h 234"/>
                  <a:gd name="T56" fmla="*/ 26 w 340"/>
                  <a:gd name="T57" fmla="*/ 138 h 234"/>
                  <a:gd name="T58" fmla="*/ 55 w 340"/>
                  <a:gd name="T59" fmla="*/ 124 h 234"/>
                  <a:gd name="T60" fmla="*/ 30 w 340"/>
                  <a:gd name="T61" fmla="*/ 54 h 234"/>
                  <a:gd name="T62" fmla="*/ 35 w 340"/>
                  <a:gd name="T63" fmla="*/ 52 h 234"/>
                  <a:gd name="T64" fmla="*/ 46 w 340"/>
                  <a:gd name="T65" fmla="*/ 49 h 234"/>
                  <a:gd name="T66" fmla="*/ 247 w 340"/>
                  <a:gd name="T67" fmla="*/ 155 h 234"/>
                  <a:gd name="T68" fmla="*/ 211 w 340"/>
                  <a:gd name="T69" fmla="*/ 151 h 234"/>
                  <a:gd name="T70" fmla="*/ 207 w 340"/>
                  <a:gd name="T71" fmla="*/ 155 h 234"/>
                  <a:gd name="T72" fmla="*/ 222 w 340"/>
                  <a:gd name="T73" fmla="*/ 183 h 234"/>
                  <a:gd name="T74" fmla="*/ 271 w 340"/>
                  <a:gd name="T75" fmla="*/ 180 h 234"/>
                  <a:gd name="T76" fmla="*/ 322 w 340"/>
                  <a:gd name="T77" fmla="*/ 228 h 234"/>
                  <a:gd name="T78" fmla="*/ 340 w 340"/>
                  <a:gd name="T79" fmla="*/ 219 h 234"/>
                  <a:gd name="T80" fmla="*/ 328 w 340"/>
                  <a:gd name="T81" fmla="*/ 186 h 234"/>
                  <a:gd name="T82" fmla="*/ 247 w 340"/>
                  <a:gd name="T83" fmla="*/ 15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234">
                    <a:moveTo>
                      <a:pt x="188" y="0"/>
                    </a:moveTo>
                    <a:cubicBezTo>
                      <a:pt x="204" y="5"/>
                      <a:pt x="223" y="30"/>
                      <a:pt x="215" y="50"/>
                    </a:cubicBezTo>
                    <a:cubicBezTo>
                      <a:pt x="212" y="56"/>
                      <a:pt x="209" y="62"/>
                      <a:pt x="206" y="68"/>
                    </a:cubicBezTo>
                    <a:cubicBezTo>
                      <a:pt x="202" y="96"/>
                      <a:pt x="199" y="124"/>
                      <a:pt x="196" y="152"/>
                    </a:cubicBezTo>
                    <a:cubicBezTo>
                      <a:pt x="194" y="167"/>
                      <a:pt x="204" y="194"/>
                      <a:pt x="188" y="201"/>
                    </a:cubicBezTo>
                    <a:cubicBezTo>
                      <a:pt x="182" y="201"/>
                      <a:pt x="181" y="197"/>
                      <a:pt x="177" y="193"/>
                    </a:cubicBezTo>
                    <a:cubicBezTo>
                      <a:pt x="174" y="185"/>
                      <a:pt x="172" y="178"/>
                      <a:pt x="169" y="170"/>
                    </a:cubicBezTo>
                    <a:cubicBezTo>
                      <a:pt x="171" y="162"/>
                      <a:pt x="173" y="155"/>
                      <a:pt x="174" y="147"/>
                    </a:cubicBezTo>
                    <a:cubicBezTo>
                      <a:pt x="176" y="115"/>
                      <a:pt x="178" y="84"/>
                      <a:pt x="179" y="52"/>
                    </a:cubicBezTo>
                    <a:cubicBezTo>
                      <a:pt x="179" y="33"/>
                      <a:pt x="171" y="13"/>
                      <a:pt x="183" y="0"/>
                    </a:cubicBezTo>
                    <a:cubicBezTo>
                      <a:pt x="185" y="0"/>
                      <a:pt x="187" y="0"/>
                      <a:pt x="188" y="0"/>
                    </a:cubicBezTo>
                    <a:close/>
                    <a:moveTo>
                      <a:pt x="233" y="53"/>
                    </a:moveTo>
                    <a:cubicBezTo>
                      <a:pt x="226" y="57"/>
                      <a:pt x="220" y="58"/>
                      <a:pt x="217" y="68"/>
                    </a:cubicBezTo>
                    <a:cubicBezTo>
                      <a:pt x="255" y="107"/>
                      <a:pt x="254" y="78"/>
                      <a:pt x="293" y="85"/>
                    </a:cubicBezTo>
                    <a:cubicBezTo>
                      <a:pt x="296" y="81"/>
                      <a:pt x="297" y="81"/>
                      <a:pt x="298" y="75"/>
                    </a:cubicBezTo>
                    <a:cubicBezTo>
                      <a:pt x="283" y="62"/>
                      <a:pt x="260" y="57"/>
                      <a:pt x="233" y="53"/>
                    </a:cubicBezTo>
                    <a:close/>
                    <a:moveTo>
                      <a:pt x="46" y="49"/>
                    </a:moveTo>
                    <a:cubicBezTo>
                      <a:pt x="68" y="52"/>
                      <a:pt x="83" y="66"/>
                      <a:pt x="87" y="81"/>
                    </a:cubicBezTo>
                    <a:cubicBezTo>
                      <a:pt x="86" y="106"/>
                      <a:pt x="84" y="131"/>
                      <a:pt x="83" y="155"/>
                    </a:cubicBezTo>
                    <a:cubicBezTo>
                      <a:pt x="94" y="159"/>
                      <a:pt x="98" y="160"/>
                      <a:pt x="105" y="168"/>
                    </a:cubicBezTo>
                    <a:cubicBezTo>
                      <a:pt x="104" y="170"/>
                      <a:pt x="104" y="172"/>
                      <a:pt x="104" y="174"/>
                    </a:cubicBezTo>
                    <a:cubicBezTo>
                      <a:pt x="87" y="193"/>
                      <a:pt x="65" y="214"/>
                      <a:pt x="42" y="226"/>
                    </a:cubicBezTo>
                    <a:cubicBezTo>
                      <a:pt x="30" y="222"/>
                      <a:pt x="17" y="219"/>
                      <a:pt x="4" y="216"/>
                    </a:cubicBezTo>
                    <a:cubicBezTo>
                      <a:pt x="3" y="213"/>
                      <a:pt x="2" y="211"/>
                      <a:pt x="0" y="209"/>
                    </a:cubicBezTo>
                    <a:cubicBezTo>
                      <a:pt x="1" y="208"/>
                      <a:pt x="2" y="206"/>
                      <a:pt x="2" y="205"/>
                    </a:cubicBezTo>
                    <a:cubicBezTo>
                      <a:pt x="17" y="190"/>
                      <a:pt x="44" y="193"/>
                      <a:pt x="51" y="167"/>
                    </a:cubicBezTo>
                    <a:cubicBezTo>
                      <a:pt x="50" y="165"/>
                      <a:pt x="49" y="163"/>
                      <a:pt x="47" y="160"/>
                    </a:cubicBezTo>
                    <a:cubicBezTo>
                      <a:pt x="34" y="159"/>
                      <a:pt x="27" y="154"/>
                      <a:pt x="25" y="144"/>
                    </a:cubicBezTo>
                    <a:cubicBezTo>
                      <a:pt x="25" y="142"/>
                      <a:pt x="26" y="140"/>
                      <a:pt x="26" y="138"/>
                    </a:cubicBezTo>
                    <a:cubicBezTo>
                      <a:pt x="32" y="131"/>
                      <a:pt x="46" y="128"/>
                      <a:pt x="55" y="124"/>
                    </a:cubicBezTo>
                    <a:cubicBezTo>
                      <a:pt x="61" y="78"/>
                      <a:pt x="30" y="80"/>
                      <a:pt x="30" y="54"/>
                    </a:cubicBezTo>
                    <a:cubicBezTo>
                      <a:pt x="32" y="53"/>
                      <a:pt x="33" y="53"/>
                      <a:pt x="35" y="52"/>
                    </a:cubicBezTo>
                    <a:cubicBezTo>
                      <a:pt x="38" y="51"/>
                      <a:pt x="42" y="50"/>
                      <a:pt x="46" y="49"/>
                    </a:cubicBezTo>
                    <a:close/>
                    <a:moveTo>
                      <a:pt x="247" y="155"/>
                    </a:moveTo>
                    <a:cubicBezTo>
                      <a:pt x="235" y="153"/>
                      <a:pt x="223" y="152"/>
                      <a:pt x="211" y="151"/>
                    </a:cubicBezTo>
                    <a:cubicBezTo>
                      <a:pt x="210" y="152"/>
                      <a:pt x="208" y="154"/>
                      <a:pt x="207" y="155"/>
                    </a:cubicBezTo>
                    <a:cubicBezTo>
                      <a:pt x="206" y="168"/>
                      <a:pt x="213" y="178"/>
                      <a:pt x="222" y="183"/>
                    </a:cubicBezTo>
                    <a:cubicBezTo>
                      <a:pt x="242" y="192"/>
                      <a:pt x="250" y="170"/>
                      <a:pt x="271" y="180"/>
                    </a:cubicBezTo>
                    <a:cubicBezTo>
                      <a:pt x="296" y="191"/>
                      <a:pt x="301" y="217"/>
                      <a:pt x="322" y="228"/>
                    </a:cubicBezTo>
                    <a:cubicBezTo>
                      <a:pt x="332" y="234"/>
                      <a:pt x="337" y="225"/>
                      <a:pt x="340" y="219"/>
                    </a:cubicBezTo>
                    <a:cubicBezTo>
                      <a:pt x="336" y="208"/>
                      <a:pt x="332" y="197"/>
                      <a:pt x="328" y="186"/>
                    </a:cubicBezTo>
                    <a:cubicBezTo>
                      <a:pt x="320" y="175"/>
                      <a:pt x="268" y="158"/>
                      <a:pt x="2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ś1iḍé"/>
              <p:cNvSpPr/>
              <p:nvPr/>
            </p:nvSpPr>
            <p:spPr bwMode="auto">
              <a:xfrm>
                <a:off x="7639051" y="3033713"/>
                <a:ext cx="666750" cy="604838"/>
              </a:xfrm>
              <a:custGeom>
                <a:avLst/>
                <a:gdLst>
                  <a:gd name="T0" fmla="*/ 79 w 202"/>
                  <a:gd name="T1" fmla="*/ 4 h 183"/>
                  <a:gd name="T2" fmla="*/ 107 w 202"/>
                  <a:gd name="T3" fmla="*/ 12 h 183"/>
                  <a:gd name="T4" fmla="*/ 109 w 202"/>
                  <a:gd name="T5" fmla="*/ 44 h 183"/>
                  <a:gd name="T6" fmla="*/ 119 w 202"/>
                  <a:gd name="T7" fmla="*/ 62 h 183"/>
                  <a:gd name="T8" fmla="*/ 117 w 202"/>
                  <a:gd name="T9" fmla="*/ 68 h 183"/>
                  <a:gd name="T10" fmla="*/ 85 w 202"/>
                  <a:gd name="T11" fmla="*/ 112 h 183"/>
                  <a:gd name="T12" fmla="*/ 2 w 202"/>
                  <a:gd name="T13" fmla="*/ 168 h 183"/>
                  <a:gd name="T14" fmla="*/ 0 w 202"/>
                  <a:gd name="T15" fmla="*/ 163 h 183"/>
                  <a:gd name="T16" fmla="*/ 61 w 202"/>
                  <a:gd name="T17" fmla="*/ 98 h 183"/>
                  <a:gd name="T18" fmla="*/ 58 w 202"/>
                  <a:gd name="T19" fmla="*/ 96 h 183"/>
                  <a:gd name="T20" fmla="*/ 21 w 202"/>
                  <a:gd name="T21" fmla="*/ 72 h 183"/>
                  <a:gd name="T22" fmla="*/ 24 w 202"/>
                  <a:gd name="T23" fmla="*/ 62 h 183"/>
                  <a:gd name="T24" fmla="*/ 40 w 202"/>
                  <a:gd name="T25" fmla="*/ 63 h 183"/>
                  <a:gd name="T26" fmla="*/ 85 w 202"/>
                  <a:gd name="T27" fmla="*/ 39 h 183"/>
                  <a:gd name="T28" fmla="*/ 79 w 202"/>
                  <a:gd name="T29" fmla="*/ 4 h 183"/>
                  <a:gd name="T30" fmla="*/ 102 w 202"/>
                  <a:gd name="T31" fmla="*/ 97 h 183"/>
                  <a:gd name="T32" fmla="*/ 97 w 202"/>
                  <a:gd name="T33" fmla="*/ 105 h 183"/>
                  <a:gd name="T34" fmla="*/ 161 w 202"/>
                  <a:gd name="T35" fmla="*/ 145 h 183"/>
                  <a:gd name="T36" fmla="*/ 184 w 202"/>
                  <a:gd name="T37" fmla="*/ 183 h 183"/>
                  <a:gd name="T38" fmla="*/ 190 w 202"/>
                  <a:gd name="T39" fmla="*/ 180 h 183"/>
                  <a:gd name="T40" fmla="*/ 102 w 202"/>
                  <a:gd name="T41" fmla="*/ 9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" h="183">
                    <a:moveTo>
                      <a:pt x="79" y="4"/>
                    </a:moveTo>
                    <a:cubicBezTo>
                      <a:pt x="92" y="0"/>
                      <a:pt x="101" y="4"/>
                      <a:pt x="107" y="12"/>
                    </a:cubicBezTo>
                    <a:cubicBezTo>
                      <a:pt x="116" y="26"/>
                      <a:pt x="109" y="34"/>
                      <a:pt x="109" y="44"/>
                    </a:cubicBezTo>
                    <a:cubicBezTo>
                      <a:pt x="108" y="54"/>
                      <a:pt x="119" y="52"/>
                      <a:pt x="119" y="62"/>
                    </a:cubicBezTo>
                    <a:cubicBezTo>
                      <a:pt x="118" y="64"/>
                      <a:pt x="118" y="66"/>
                      <a:pt x="117" y="68"/>
                    </a:cubicBezTo>
                    <a:cubicBezTo>
                      <a:pt x="96" y="74"/>
                      <a:pt x="95" y="97"/>
                      <a:pt x="85" y="112"/>
                    </a:cubicBezTo>
                    <a:cubicBezTo>
                      <a:pt x="69" y="135"/>
                      <a:pt x="41" y="161"/>
                      <a:pt x="2" y="168"/>
                    </a:cubicBezTo>
                    <a:cubicBezTo>
                      <a:pt x="2" y="166"/>
                      <a:pt x="1" y="164"/>
                      <a:pt x="0" y="163"/>
                    </a:cubicBezTo>
                    <a:cubicBezTo>
                      <a:pt x="18" y="141"/>
                      <a:pt x="54" y="126"/>
                      <a:pt x="61" y="98"/>
                    </a:cubicBezTo>
                    <a:cubicBezTo>
                      <a:pt x="60" y="97"/>
                      <a:pt x="59" y="97"/>
                      <a:pt x="58" y="96"/>
                    </a:cubicBezTo>
                    <a:cubicBezTo>
                      <a:pt x="44" y="99"/>
                      <a:pt x="27" y="87"/>
                      <a:pt x="21" y="72"/>
                    </a:cubicBezTo>
                    <a:cubicBezTo>
                      <a:pt x="22" y="69"/>
                      <a:pt x="23" y="66"/>
                      <a:pt x="24" y="62"/>
                    </a:cubicBezTo>
                    <a:cubicBezTo>
                      <a:pt x="30" y="58"/>
                      <a:pt x="35" y="63"/>
                      <a:pt x="40" y="63"/>
                    </a:cubicBezTo>
                    <a:cubicBezTo>
                      <a:pt x="54" y="61"/>
                      <a:pt x="76" y="47"/>
                      <a:pt x="85" y="39"/>
                    </a:cubicBezTo>
                    <a:cubicBezTo>
                      <a:pt x="83" y="25"/>
                      <a:pt x="74" y="17"/>
                      <a:pt x="79" y="4"/>
                    </a:cubicBezTo>
                    <a:close/>
                    <a:moveTo>
                      <a:pt x="102" y="97"/>
                    </a:moveTo>
                    <a:cubicBezTo>
                      <a:pt x="101" y="100"/>
                      <a:pt x="99" y="102"/>
                      <a:pt x="97" y="105"/>
                    </a:cubicBezTo>
                    <a:cubicBezTo>
                      <a:pt x="106" y="120"/>
                      <a:pt x="147" y="129"/>
                      <a:pt x="161" y="145"/>
                    </a:cubicBezTo>
                    <a:cubicBezTo>
                      <a:pt x="173" y="160"/>
                      <a:pt x="170" y="176"/>
                      <a:pt x="184" y="183"/>
                    </a:cubicBezTo>
                    <a:cubicBezTo>
                      <a:pt x="186" y="182"/>
                      <a:pt x="188" y="181"/>
                      <a:pt x="190" y="180"/>
                    </a:cubicBezTo>
                    <a:cubicBezTo>
                      <a:pt x="202" y="137"/>
                      <a:pt x="137" y="89"/>
                      <a:pt x="10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ṧlîdé"/>
              <p:cNvSpPr/>
              <p:nvPr/>
            </p:nvSpPr>
            <p:spPr bwMode="auto">
              <a:xfrm>
                <a:off x="5043488" y="2205038"/>
                <a:ext cx="1174750" cy="1724025"/>
              </a:xfrm>
              <a:custGeom>
                <a:avLst/>
                <a:gdLst>
                  <a:gd name="T0" fmla="*/ 187 w 356"/>
                  <a:gd name="T1" fmla="*/ 109 h 522"/>
                  <a:gd name="T2" fmla="*/ 223 w 356"/>
                  <a:gd name="T3" fmla="*/ 134 h 522"/>
                  <a:gd name="T4" fmla="*/ 192 w 356"/>
                  <a:gd name="T5" fmla="*/ 134 h 522"/>
                  <a:gd name="T6" fmla="*/ 182 w 356"/>
                  <a:gd name="T7" fmla="*/ 203 h 522"/>
                  <a:gd name="T8" fmla="*/ 207 w 356"/>
                  <a:gd name="T9" fmla="*/ 195 h 522"/>
                  <a:gd name="T10" fmla="*/ 175 w 356"/>
                  <a:gd name="T11" fmla="*/ 220 h 522"/>
                  <a:gd name="T12" fmla="*/ 194 w 356"/>
                  <a:gd name="T13" fmla="*/ 309 h 522"/>
                  <a:gd name="T14" fmla="*/ 243 w 356"/>
                  <a:gd name="T15" fmla="*/ 181 h 522"/>
                  <a:gd name="T16" fmla="*/ 259 w 356"/>
                  <a:gd name="T17" fmla="*/ 179 h 522"/>
                  <a:gd name="T18" fmla="*/ 257 w 356"/>
                  <a:gd name="T19" fmla="*/ 241 h 522"/>
                  <a:gd name="T20" fmla="*/ 209 w 356"/>
                  <a:gd name="T21" fmla="*/ 326 h 522"/>
                  <a:gd name="T22" fmla="*/ 293 w 356"/>
                  <a:gd name="T23" fmla="*/ 378 h 522"/>
                  <a:gd name="T24" fmla="*/ 355 w 356"/>
                  <a:gd name="T25" fmla="*/ 409 h 522"/>
                  <a:gd name="T26" fmla="*/ 308 w 356"/>
                  <a:gd name="T27" fmla="*/ 423 h 522"/>
                  <a:gd name="T28" fmla="*/ 199 w 356"/>
                  <a:gd name="T29" fmla="*/ 338 h 522"/>
                  <a:gd name="T30" fmla="*/ 176 w 356"/>
                  <a:gd name="T31" fmla="*/ 401 h 522"/>
                  <a:gd name="T32" fmla="*/ 172 w 356"/>
                  <a:gd name="T33" fmla="*/ 522 h 522"/>
                  <a:gd name="T34" fmla="*/ 113 w 356"/>
                  <a:gd name="T35" fmla="*/ 459 h 522"/>
                  <a:gd name="T36" fmla="*/ 151 w 356"/>
                  <a:gd name="T37" fmla="*/ 477 h 522"/>
                  <a:gd name="T38" fmla="*/ 155 w 356"/>
                  <a:gd name="T39" fmla="*/ 383 h 522"/>
                  <a:gd name="T40" fmla="*/ 24 w 356"/>
                  <a:gd name="T41" fmla="*/ 463 h 522"/>
                  <a:gd name="T42" fmla="*/ 73 w 356"/>
                  <a:gd name="T43" fmla="*/ 413 h 522"/>
                  <a:gd name="T44" fmla="*/ 44 w 356"/>
                  <a:gd name="T45" fmla="*/ 343 h 522"/>
                  <a:gd name="T46" fmla="*/ 0 w 356"/>
                  <a:gd name="T47" fmla="*/ 243 h 522"/>
                  <a:gd name="T48" fmla="*/ 41 w 356"/>
                  <a:gd name="T49" fmla="*/ 275 h 522"/>
                  <a:gd name="T50" fmla="*/ 66 w 356"/>
                  <a:gd name="T51" fmla="*/ 357 h 522"/>
                  <a:gd name="T52" fmla="*/ 150 w 356"/>
                  <a:gd name="T53" fmla="*/ 285 h 522"/>
                  <a:gd name="T54" fmla="*/ 112 w 356"/>
                  <a:gd name="T55" fmla="*/ 266 h 522"/>
                  <a:gd name="T56" fmla="*/ 159 w 356"/>
                  <a:gd name="T57" fmla="*/ 252 h 522"/>
                  <a:gd name="T58" fmla="*/ 156 w 356"/>
                  <a:gd name="T59" fmla="*/ 227 h 522"/>
                  <a:gd name="T60" fmla="*/ 53 w 356"/>
                  <a:gd name="T61" fmla="*/ 281 h 522"/>
                  <a:gd name="T62" fmla="*/ 156 w 356"/>
                  <a:gd name="T63" fmla="*/ 214 h 522"/>
                  <a:gd name="T64" fmla="*/ 159 w 356"/>
                  <a:gd name="T65" fmla="*/ 163 h 522"/>
                  <a:gd name="T66" fmla="*/ 98 w 356"/>
                  <a:gd name="T67" fmla="*/ 167 h 522"/>
                  <a:gd name="T68" fmla="*/ 88 w 356"/>
                  <a:gd name="T69" fmla="*/ 143 h 522"/>
                  <a:gd name="T70" fmla="*/ 171 w 356"/>
                  <a:gd name="T71" fmla="*/ 40 h 522"/>
                  <a:gd name="T72" fmla="*/ 166 w 356"/>
                  <a:gd name="T73" fmla="*/ 3 h 522"/>
                  <a:gd name="T74" fmla="*/ 189 w 356"/>
                  <a:gd name="T75" fmla="*/ 313 h 522"/>
                  <a:gd name="T76" fmla="*/ 172 w 356"/>
                  <a:gd name="T77" fmla="*/ 330 h 522"/>
                  <a:gd name="T78" fmla="*/ 191 w 356"/>
                  <a:gd name="T79" fmla="*/ 314 h 522"/>
                  <a:gd name="T80" fmla="*/ 148 w 356"/>
                  <a:gd name="T81" fmla="*/ 330 h 522"/>
                  <a:gd name="T82" fmla="*/ 74 w 356"/>
                  <a:gd name="T83" fmla="*/ 379 h 522"/>
                  <a:gd name="T84" fmla="*/ 153 w 356"/>
                  <a:gd name="T85" fmla="*/ 348 h 522"/>
                  <a:gd name="T86" fmla="*/ 148 w 356"/>
                  <a:gd name="T87" fmla="*/ 33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522">
                    <a:moveTo>
                      <a:pt x="179" y="1"/>
                    </a:moveTo>
                    <a:cubicBezTo>
                      <a:pt x="219" y="32"/>
                      <a:pt x="181" y="74"/>
                      <a:pt x="187" y="109"/>
                    </a:cubicBezTo>
                    <a:cubicBezTo>
                      <a:pt x="197" y="112"/>
                      <a:pt x="212" y="105"/>
                      <a:pt x="221" y="121"/>
                    </a:cubicBezTo>
                    <a:cubicBezTo>
                      <a:pt x="224" y="126"/>
                      <a:pt x="223" y="129"/>
                      <a:pt x="223" y="134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13" y="137"/>
                      <a:pt x="199" y="131"/>
                      <a:pt x="192" y="134"/>
                    </a:cubicBezTo>
                    <a:cubicBezTo>
                      <a:pt x="184" y="137"/>
                      <a:pt x="176" y="190"/>
                      <a:pt x="174" y="200"/>
                    </a:cubicBezTo>
                    <a:cubicBezTo>
                      <a:pt x="176" y="201"/>
                      <a:pt x="179" y="202"/>
                      <a:pt x="182" y="203"/>
                    </a:cubicBezTo>
                    <a:cubicBezTo>
                      <a:pt x="188" y="196"/>
                      <a:pt x="195" y="192"/>
                      <a:pt x="203" y="193"/>
                    </a:cubicBezTo>
                    <a:cubicBezTo>
                      <a:pt x="204" y="194"/>
                      <a:pt x="206" y="194"/>
                      <a:pt x="207" y="195"/>
                    </a:cubicBezTo>
                    <a:cubicBezTo>
                      <a:pt x="207" y="197"/>
                      <a:pt x="206" y="199"/>
                      <a:pt x="206" y="201"/>
                    </a:cubicBezTo>
                    <a:cubicBezTo>
                      <a:pt x="197" y="206"/>
                      <a:pt x="179" y="212"/>
                      <a:pt x="175" y="220"/>
                    </a:cubicBezTo>
                    <a:cubicBezTo>
                      <a:pt x="175" y="245"/>
                      <a:pt x="175" y="270"/>
                      <a:pt x="176" y="295"/>
                    </a:cubicBezTo>
                    <a:cubicBezTo>
                      <a:pt x="184" y="300"/>
                      <a:pt x="188" y="302"/>
                      <a:pt x="194" y="309"/>
                    </a:cubicBezTo>
                    <a:cubicBezTo>
                      <a:pt x="216" y="282"/>
                      <a:pt x="250" y="223"/>
                      <a:pt x="250" y="199"/>
                    </a:cubicBezTo>
                    <a:cubicBezTo>
                      <a:pt x="250" y="193"/>
                      <a:pt x="244" y="187"/>
                      <a:pt x="243" y="181"/>
                    </a:cubicBezTo>
                    <a:cubicBezTo>
                      <a:pt x="244" y="180"/>
                      <a:pt x="245" y="179"/>
                      <a:pt x="246" y="178"/>
                    </a:cubicBezTo>
                    <a:cubicBezTo>
                      <a:pt x="250" y="179"/>
                      <a:pt x="254" y="179"/>
                      <a:pt x="259" y="179"/>
                    </a:cubicBezTo>
                    <a:cubicBezTo>
                      <a:pt x="275" y="183"/>
                      <a:pt x="279" y="204"/>
                      <a:pt x="277" y="214"/>
                    </a:cubicBezTo>
                    <a:cubicBezTo>
                      <a:pt x="270" y="223"/>
                      <a:pt x="264" y="232"/>
                      <a:pt x="257" y="241"/>
                    </a:cubicBezTo>
                    <a:cubicBezTo>
                      <a:pt x="253" y="253"/>
                      <a:pt x="248" y="266"/>
                      <a:pt x="243" y="278"/>
                    </a:cubicBezTo>
                    <a:cubicBezTo>
                      <a:pt x="233" y="297"/>
                      <a:pt x="212" y="310"/>
                      <a:pt x="209" y="326"/>
                    </a:cubicBezTo>
                    <a:cubicBezTo>
                      <a:pt x="226" y="339"/>
                      <a:pt x="245" y="346"/>
                      <a:pt x="263" y="354"/>
                    </a:cubicBezTo>
                    <a:cubicBezTo>
                      <a:pt x="273" y="362"/>
                      <a:pt x="283" y="370"/>
                      <a:pt x="293" y="378"/>
                    </a:cubicBezTo>
                    <a:cubicBezTo>
                      <a:pt x="315" y="388"/>
                      <a:pt x="335" y="377"/>
                      <a:pt x="356" y="406"/>
                    </a:cubicBezTo>
                    <a:cubicBezTo>
                      <a:pt x="356" y="407"/>
                      <a:pt x="355" y="408"/>
                      <a:pt x="355" y="409"/>
                    </a:cubicBezTo>
                    <a:cubicBezTo>
                      <a:pt x="354" y="411"/>
                      <a:pt x="352" y="413"/>
                      <a:pt x="351" y="414"/>
                    </a:cubicBezTo>
                    <a:cubicBezTo>
                      <a:pt x="337" y="417"/>
                      <a:pt x="322" y="420"/>
                      <a:pt x="308" y="423"/>
                    </a:cubicBezTo>
                    <a:cubicBezTo>
                      <a:pt x="291" y="418"/>
                      <a:pt x="292" y="402"/>
                      <a:pt x="284" y="393"/>
                    </a:cubicBezTo>
                    <a:cubicBezTo>
                      <a:pt x="256" y="375"/>
                      <a:pt x="228" y="356"/>
                      <a:pt x="199" y="338"/>
                    </a:cubicBezTo>
                    <a:cubicBezTo>
                      <a:pt x="191" y="338"/>
                      <a:pt x="183" y="343"/>
                      <a:pt x="175" y="347"/>
                    </a:cubicBezTo>
                    <a:cubicBezTo>
                      <a:pt x="165" y="366"/>
                      <a:pt x="176" y="383"/>
                      <a:pt x="176" y="401"/>
                    </a:cubicBezTo>
                    <a:cubicBezTo>
                      <a:pt x="176" y="441"/>
                      <a:pt x="176" y="479"/>
                      <a:pt x="179" y="517"/>
                    </a:cubicBezTo>
                    <a:cubicBezTo>
                      <a:pt x="176" y="519"/>
                      <a:pt x="174" y="521"/>
                      <a:pt x="172" y="522"/>
                    </a:cubicBezTo>
                    <a:cubicBezTo>
                      <a:pt x="138" y="509"/>
                      <a:pt x="138" y="488"/>
                      <a:pt x="110" y="464"/>
                    </a:cubicBezTo>
                    <a:cubicBezTo>
                      <a:pt x="111" y="462"/>
                      <a:pt x="112" y="461"/>
                      <a:pt x="113" y="459"/>
                    </a:cubicBezTo>
                    <a:cubicBezTo>
                      <a:pt x="115" y="460"/>
                      <a:pt x="116" y="460"/>
                      <a:pt x="118" y="460"/>
                    </a:cubicBezTo>
                    <a:cubicBezTo>
                      <a:pt x="129" y="466"/>
                      <a:pt x="140" y="471"/>
                      <a:pt x="151" y="477"/>
                    </a:cubicBezTo>
                    <a:cubicBezTo>
                      <a:pt x="152" y="477"/>
                      <a:pt x="153" y="476"/>
                      <a:pt x="154" y="476"/>
                    </a:cubicBezTo>
                    <a:cubicBezTo>
                      <a:pt x="154" y="445"/>
                      <a:pt x="155" y="414"/>
                      <a:pt x="155" y="383"/>
                    </a:cubicBezTo>
                    <a:cubicBezTo>
                      <a:pt x="137" y="380"/>
                      <a:pt x="62" y="461"/>
                      <a:pt x="28" y="466"/>
                    </a:cubicBezTo>
                    <a:cubicBezTo>
                      <a:pt x="27" y="465"/>
                      <a:pt x="25" y="464"/>
                      <a:pt x="24" y="463"/>
                    </a:cubicBezTo>
                    <a:cubicBezTo>
                      <a:pt x="24" y="462"/>
                      <a:pt x="25" y="461"/>
                      <a:pt x="26" y="460"/>
                    </a:cubicBezTo>
                    <a:cubicBezTo>
                      <a:pt x="33" y="443"/>
                      <a:pt x="68" y="433"/>
                      <a:pt x="73" y="413"/>
                    </a:cubicBezTo>
                    <a:cubicBezTo>
                      <a:pt x="67" y="404"/>
                      <a:pt x="69" y="398"/>
                      <a:pt x="67" y="390"/>
                    </a:cubicBezTo>
                    <a:cubicBezTo>
                      <a:pt x="59" y="375"/>
                      <a:pt x="52" y="359"/>
                      <a:pt x="44" y="343"/>
                    </a:cubicBezTo>
                    <a:cubicBezTo>
                      <a:pt x="37" y="320"/>
                      <a:pt x="29" y="296"/>
                      <a:pt x="22" y="272"/>
                    </a:cubicBezTo>
                    <a:cubicBezTo>
                      <a:pt x="17" y="259"/>
                      <a:pt x="4" y="255"/>
                      <a:pt x="0" y="243"/>
                    </a:cubicBezTo>
                    <a:cubicBezTo>
                      <a:pt x="5" y="230"/>
                      <a:pt x="27" y="224"/>
                      <a:pt x="37" y="244"/>
                    </a:cubicBezTo>
                    <a:cubicBezTo>
                      <a:pt x="42" y="254"/>
                      <a:pt x="38" y="264"/>
                      <a:pt x="41" y="275"/>
                    </a:cubicBezTo>
                    <a:cubicBezTo>
                      <a:pt x="47" y="290"/>
                      <a:pt x="53" y="306"/>
                      <a:pt x="59" y="322"/>
                    </a:cubicBezTo>
                    <a:cubicBezTo>
                      <a:pt x="62" y="334"/>
                      <a:pt x="58" y="346"/>
                      <a:pt x="66" y="357"/>
                    </a:cubicBezTo>
                    <a:cubicBezTo>
                      <a:pt x="84" y="352"/>
                      <a:pt x="148" y="309"/>
                      <a:pt x="155" y="290"/>
                    </a:cubicBezTo>
                    <a:cubicBezTo>
                      <a:pt x="154" y="288"/>
                      <a:pt x="152" y="287"/>
                      <a:pt x="150" y="285"/>
                    </a:cubicBezTo>
                    <a:cubicBezTo>
                      <a:pt x="139" y="290"/>
                      <a:pt x="106" y="292"/>
                      <a:pt x="109" y="269"/>
                    </a:cubicBezTo>
                    <a:cubicBezTo>
                      <a:pt x="110" y="268"/>
                      <a:pt x="111" y="267"/>
                      <a:pt x="112" y="266"/>
                    </a:cubicBezTo>
                    <a:cubicBezTo>
                      <a:pt x="128" y="256"/>
                      <a:pt x="139" y="256"/>
                      <a:pt x="156" y="255"/>
                    </a:cubicBezTo>
                    <a:cubicBezTo>
                      <a:pt x="157" y="254"/>
                      <a:pt x="158" y="253"/>
                      <a:pt x="159" y="252"/>
                    </a:cubicBezTo>
                    <a:cubicBezTo>
                      <a:pt x="158" y="244"/>
                      <a:pt x="158" y="237"/>
                      <a:pt x="158" y="229"/>
                    </a:cubicBezTo>
                    <a:cubicBezTo>
                      <a:pt x="157" y="228"/>
                      <a:pt x="156" y="228"/>
                      <a:pt x="156" y="227"/>
                    </a:cubicBezTo>
                    <a:cubicBezTo>
                      <a:pt x="143" y="231"/>
                      <a:pt x="125" y="232"/>
                      <a:pt x="114" y="242"/>
                    </a:cubicBezTo>
                    <a:cubicBezTo>
                      <a:pt x="92" y="263"/>
                      <a:pt x="87" y="301"/>
                      <a:pt x="53" y="281"/>
                    </a:cubicBezTo>
                    <a:cubicBezTo>
                      <a:pt x="53" y="277"/>
                      <a:pt x="53" y="274"/>
                      <a:pt x="53" y="270"/>
                    </a:cubicBezTo>
                    <a:cubicBezTo>
                      <a:pt x="83" y="230"/>
                      <a:pt x="122" y="227"/>
                      <a:pt x="156" y="214"/>
                    </a:cubicBezTo>
                    <a:cubicBezTo>
                      <a:pt x="163" y="201"/>
                      <a:pt x="164" y="177"/>
                      <a:pt x="163" y="164"/>
                    </a:cubicBezTo>
                    <a:cubicBezTo>
                      <a:pt x="162" y="164"/>
                      <a:pt x="161" y="163"/>
                      <a:pt x="159" y="163"/>
                    </a:cubicBezTo>
                    <a:cubicBezTo>
                      <a:pt x="147" y="171"/>
                      <a:pt x="119" y="199"/>
                      <a:pt x="104" y="182"/>
                    </a:cubicBezTo>
                    <a:cubicBezTo>
                      <a:pt x="102" y="177"/>
                      <a:pt x="100" y="172"/>
                      <a:pt x="98" y="167"/>
                    </a:cubicBezTo>
                    <a:cubicBezTo>
                      <a:pt x="91" y="157"/>
                      <a:pt x="87" y="161"/>
                      <a:pt x="83" y="149"/>
                    </a:cubicBezTo>
                    <a:cubicBezTo>
                      <a:pt x="85" y="147"/>
                      <a:pt x="86" y="145"/>
                      <a:pt x="88" y="143"/>
                    </a:cubicBezTo>
                    <a:cubicBezTo>
                      <a:pt x="111" y="139"/>
                      <a:pt x="148" y="135"/>
                      <a:pt x="168" y="114"/>
                    </a:cubicBezTo>
                    <a:cubicBezTo>
                      <a:pt x="169" y="89"/>
                      <a:pt x="170" y="65"/>
                      <a:pt x="171" y="40"/>
                    </a:cubicBezTo>
                    <a:cubicBezTo>
                      <a:pt x="171" y="29"/>
                      <a:pt x="162" y="18"/>
                      <a:pt x="162" y="7"/>
                    </a:cubicBezTo>
                    <a:cubicBezTo>
                      <a:pt x="164" y="6"/>
                      <a:pt x="165" y="4"/>
                      <a:pt x="166" y="3"/>
                    </a:cubicBezTo>
                    <a:cubicBezTo>
                      <a:pt x="171" y="0"/>
                      <a:pt x="174" y="2"/>
                      <a:pt x="179" y="1"/>
                    </a:cubicBezTo>
                    <a:close/>
                    <a:moveTo>
                      <a:pt x="189" y="313"/>
                    </a:moveTo>
                    <a:cubicBezTo>
                      <a:pt x="184" y="314"/>
                      <a:pt x="179" y="315"/>
                      <a:pt x="174" y="316"/>
                    </a:cubicBezTo>
                    <a:cubicBezTo>
                      <a:pt x="171" y="323"/>
                      <a:pt x="171" y="325"/>
                      <a:pt x="172" y="330"/>
                    </a:cubicBezTo>
                    <a:cubicBezTo>
                      <a:pt x="174" y="331"/>
                      <a:pt x="176" y="331"/>
                      <a:pt x="178" y="332"/>
                    </a:cubicBezTo>
                    <a:cubicBezTo>
                      <a:pt x="182" y="326"/>
                      <a:pt x="186" y="320"/>
                      <a:pt x="191" y="314"/>
                    </a:cubicBezTo>
                    <a:cubicBezTo>
                      <a:pt x="190" y="313"/>
                      <a:pt x="190" y="313"/>
                      <a:pt x="189" y="313"/>
                    </a:cubicBezTo>
                    <a:close/>
                    <a:moveTo>
                      <a:pt x="148" y="330"/>
                    </a:moveTo>
                    <a:cubicBezTo>
                      <a:pt x="131" y="345"/>
                      <a:pt x="115" y="359"/>
                      <a:pt x="99" y="374"/>
                    </a:cubicBezTo>
                    <a:cubicBezTo>
                      <a:pt x="90" y="378"/>
                      <a:pt x="82" y="373"/>
                      <a:pt x="74" y="379"/>
                    </a:cubicBezTo>
                    <a:cubicBezTo>
                      <a:pt x="78" y="386"/>
                      <a:pt x="82" y="394"/>
                      <a:pt x="87" y="402"/>
                    </a:cubicBezTo>
                    <a:cubicBezTo>
                      <a:pt x="96" y="399"/>
                      <a:pt x="151" y="354"/>
                      <a:pt x="153" y="348"/>
                    </a:cubicBezTo>
                    <a:cubicBezTo>
                      <a:pt x="153" y="344"/>
                      <a:pt x="153" y="339"/>
                      <a:pt x="153" y="335"/>
                    </a:cubicBezTo>
                    <a:cubicBezTo>
                      <a:pt x="151" y="333"/>
                      <a:pt x="150" y="332"/>
                      <a:pt x="148" y="3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ṩḷiḑé"/>
              <p:cNvSpPr/>
              <p:nvPr/>
            </p:nvSpPr>
            <p:spPr bwMode="auto">
              <a:xfrm>
                <a:off x="8391526" y="2489201"/>
                <a:ext cx="1127125" cy="1479550"/>
              </a:xfrm>
              <a:custGeom>
                <a:avLst/>
                <a:gdLst>
                  <a:gd name="T0" fmla="*/ 113 w 342"/>
                  <a:gd name="T1" fmla="*/ 49 h 448"/>
                  <a:gd name="T2" fmla="*/ 137 w 342"/>
                  <a:gd name="T3" fmla="*/ 96 h 448"/>
                  <a:gd name="T4" fmla="*/ 165 w 342"/>
                  <a:gd name="T5" fmla="*/ 60 h 448"/>
                  <a:gd name="T6" fmla="*/ 150 w 342"/>
                  <a:gd name="T7" fmla="*/ 46 h 448"/>
                  <a:gd name="T8" fmla="*/ 175 w 342"/>
                  <a:gd name="T9" fmla="*/ 30 h 448"/>
                  <a:gd name="T10" fmla="*/ 171 w 342"/>
                  <a:gd name="T11" fmla="*/ 9 h 448"/>
                  <a:gd name="T12" fmla="*/ 200 w 342"/>
                  <a:gd name="T13" fmla="*/ 59 h 448"/>
                  <a:gd name="T14" fmla="*/ 213 w 342"/>
                  <a:gd name="T15" fmla="*/ 139 h 448"/>
                  <a:gd name="T16" fmla="*/ 258 w 342"/>
                  <a:gd name="T17" fmla="*/ 94 h 448"/>
                  <a:gd name="T18" fmla="*/ 242 w 342"/>
                  <a:gd name="T19" fmla="*/ 85 h 448"/>
                  <a:gd name="T20" fmla="*/ 286 w 342"/>
                  <a:gd name="T21" fmla="*/ 36 h 448"/>
                  <a:gd name="T22" fmla="*/ 242 w 342"/>
                  <a:gd name="T23" fmla="*/ 28 h 448"/>
                  <a:gd name="T24" fmla="*/ 249 w 342"/>
                  <a:gd name="T25" fmla="*/ 10 h 448"/>
                  <a:gd name="T26" fmla="*/ 263 w 342"/>
                  <a:gd name="T27" fmla="*/ 124 h 448"/>
                  <a:gd name="T28" fmla="*/ 329 w 342"/>
                  <a:gd name="T29" fmla="*/ 191 h 448"/>
                  <a:gd name="T30" fmla="*/ 285 w 342"/>
                  <a:gd name="T31" fmla="*/ 195 h 448"/>
                  <a:gd name="T32" fmla="*/ 227 w 342"/>
                  <a:gd name="T33" fmla="*/ 199 h 448"/>
                  <a:gd name="T34" fmla="*/ 300 w 342"/>
                  <a:gd name="T35" fmla="*/ 149 h 448"/>
                  <a:gd name="T36" fmla="*/ 296 w 342"/>
                  <a:gd name="T37" fmla="*/ 128 h 448"/>
                  <a:gd name="T38" fmla="*/ 249 w 342"/>
                  <a:gd name="T39" fmla="*/ 150 h 448"/>
                  <a:gd name="T40" fmla="*/ 146 w 342"/>
                  <a:gd name="T41" fmla="*/ 185 h 448"/>
                  <a:gd name="T42" fmla="*/ 119 w 342"/>
                  <a:gd name="T43" fmla="*/ 212 h 448"/>
                  <a:gd name="T44" fmla="*/ 107 w 342"/>
                  <a:gd name="T45" fmla="*/ 213 h 448"/>
                  <a:gd name="T46" fmla="*/ 64 w 342"/>
                  <a:gd name="T47" fmla="*/ 184 h 448"/>
                  <a:gd name="T48" fmla="*/ 88 w 342"/>
                  <a:gd name="T49" fmla="*/ 170 h 448"/>
                  <a:gd name="T50" fmla="*/ 79 w 342"/>
                  <a:gd name="T51" fmla="*/ 95 h 448"/>
                  <a:gd name="T52" fmla="*/ 108 w 342"/>
                  <a:gd name="T53" fmla="*/ 164 h 448"/>
                  <a:gd name="T54" fmla="*/ 107 w 342"/>
                  <a:gd name="T55" fmla="*/ 51 h 448"/>
                  <a:gd name="T56" fmla="*/ 27 w 342"/>
                  <a:gd name="T57" fmla="*/ 174 h 448"/>
                  <a:gd name="T58" fmla="*/ 19 w 342"/>
                  <a:gd name="T59" fmla="*/ 255 h 448"/>
                  <a:gd name="T60" fmla="*/ 21 w 342"/>
                  <a:gd name="T61" fmla="*/ 178 h 448"/>
                  <a:gd name="T62" fmla="*/ 140 w 342"/>
                  <a:gd name="T63" fmla="*/ 118 h 448"/>
                  <a:gd name="T64" fmla="*/ 177 w 342"/>
                  <a:gd name="T65" fmla="*/ 137 h 448"/>
                  <a:gd name="T66" fmla="*/ 167 w 342"/>
                  <a:gd name="T67" fmla="*/ 106 h 448"/>
                  <a:gd name="T68" fmla="*/ 198 w 342"/>
                  <a:gd name="T69" fmla="*/ 111 h 448"/>
                  <a:gd name="T70" fmla="*/ 112 w 342"/>
                  <a:gd name="T71" fmla="*/ 227 h 448"/>
                  <a:gd name="T72" fmla="*/ 144 w 342"/>
                  <a:gd name="T73" fmla="*/ 254 h 448"/>
                  <a:gd name="T74" fmla="*/ 136 w 342"/>
                  <a:gd name="T75" fmla="*/ 282 h 448"/>
                  <a:gd name="T76" fmla="*/ 172 w 342"/>
                  <a:gd name="T77" fmla="*/ 266 h 448"/>
                  <a:gd name="T78" fmla="*/ 127 w 342"/>
                  <a:gd name="T79" fmla="*/ 321 h 448"/>
                  <a:gd name="T80" fmla="*/ 102 w 342"/>
                  <a:gd name="T81" fmla="*/ 339 h 448"/>
                  <a:gd name="T82" fmla="*/ 169 w 342"/>
                  <a:gd name="T83" fmla="*/ 326 h 448"/>
                  <a:gd name="T84" fmla="*/ 120 w 342"/>
                  <a:gd name="T85" fmla="*/ 400 h 448"/>
                  <a:gd name="T86" fmla="*/ 116 w 342"/>
                  <a:gd name="T87" fmla="*/ 406 h 448"/>
                  <a:gd name="T88" fmla="*/ 179 w 342"/>
                  <a:gd name="T89" fmla="*/ 430 h 448"/>
                  <a:gd name="T90" fmla="*/ 240 w 342"/>
                  <a:gd name="T91" fmla="*/ 307 h 448"/>
                  <a:gd name="T92" fmla="*/ 301 w 342"/>
                  <a:gd name="T93" fmla="*/ 336 h 448"/>
                  <a:gd name="T94" fmla="*/ 205 w 342"/>
                  <a:gd name="T95" fmla="*/ 296 h 448"/>
                  <a:gd name="T96" fmla="*/ 207 w 342"/>
                  <a:gd name="T97" fmla="*/ 261 h 448"/>
                  <a:gd name="T98" fmla="*/ 185 w 342"/>
                  <a:gd name="T99" fmla="*/ 246 h 448"/>
                  <a:gd name="T100" fmla="*/ 143 w 342"/>
                  <a:gd name="T10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2" h="448">
                    <a:moveTo>
                      <a:pt x="107" y="51"/>
                    </a:moveTo>
                    <a:cubicBezTo>
                      <a:pt x="109" y="51"/>
                      <a:pt x="111" y="50"/>
                      <a:pt x="113" y="49"/>
                    </a:cubicBezTo>
                    <a:cubicBezTo>
                      <a:pt x="120" y="52"/>
                      <a:pt x="126" y="55"/>
                      <a:pt x="133" y="58"/>
                    </a:cubicBezTo>
                    <a:cubicBezTo>
                      <a:pt x="143" y="74"/>
                      <a:pt x="136" y="82"/>
                      <a:pt x="137" y="96"/>
                    </a:cubicBezTo>
                    <a:cubicBezTo>
                      <a:pt x="138" y="97"/>
                      <a:pt x="138" y="97"/>
                      <a:pt x="139" y="97"/>
                    </a:cubicBezTo>
                    <a:cubicBezTo>
                      <a:pt x="148" y="85"/>
                      <a:pt x="156" y="73"/>
                      <a:pt x="165" y="60"/>
                    </a:cubicBezTo>
                    <a:cubicBezTo>
                      <a:pt x="164" y="58"/>
                      <a:pt x="163" y="56"/>
                      <a:pt x="162" y="54"/>
                    </a:cubicBezTo>
                    <a:cubicBezTo>
                      <a:pt x="156" y="52"/>
                      <a:pt x="154" y="53"/>
                      <a:pt x="150" y="46"/>
                    </a:cubicBezTo>
                    <a:cubicBezTo>
                      <a:pt x="150" y="41"/>
                      <a:pt x="151" y="37"/>
                      <a:pt x="151" y="32"/>
                    </a:cubicBezTo>
                    <a:cubicBezTo>
                      <a:pt x="162" y="27"/>
                      <a:pt x="165" y="33"/>
                      <a:pt x="175" y="30"/>
                    </a:cubicBezTo>
                    <a:cubicBezTo>
                      <a:pt x="175" y="29"/>
                      <a:pt x="175" y="28"/>
                      <a:pt x="175" y="26"/>
                    </a:cubicBezTo>
                    <a:cubicBezTo>
                      <a:pt x="170" y="19"/>
                      <a:pt x="168" y="15"/>
                      <a:pt x="171" y="9"/>
                    </a:cubicBezTo>
                    <a:cubicBezTo>
                      <a:pt x="172" y="8"/>
                      <a:pt x="173" y="7"/>
                      <a:pt x="173" y="6"/>
                    </a:cubicBezTo>
                    <a:cubicBezTo>
                      <a:pt x="207" y="16"/>
                      <a:pt x="202" y="33"/>
                      <a:pt x="200" y="59"/>
                    </a:cubicBezTo>
                    <a:cubicBezTo>
                      <a:pt x="220" y="80"/>
                      <a:pt x="221" y="113"/>
                      <a:pt x="208" y="135"/>
                    </a:cubicBezTo>
                    <a:cubicBezTo>
                      <a:pt x="210" y="136"/>
                      <a:pt x="211" y="138"/>
                      <a:pt x="213" y="139"/>
                    </a:cubicBezTo>
                    <a:cubicBezTo>
                      <a:pt x="214" y="139"/>
                      <a:pt x="214" y="138"/>
                      <a:pt x="215" y="138"/>
                    </a:cubicBezTo>
                    <a:cubicBezTo>
                      <a:pt x="232" y="137"/>
                      <a:pt x="257" y="109"/>
                      <a:pt x="258" y="94"/>
                    </a:cubicBezTo>
                    <a:cubicBezTo>
                      <a:pt x="252" y="93"/>
                      <a:pt x="247" y="93"/>
                      <a:pt x="241" y="93"/>
                    </a:cubicBezTo>
                    <a:cubicBezTo>
                      <a:pt x="240" y="88"/>
                      <a:pt x="240" y="89"/>
                      <a:pt x="242" y="85"/>
                    </a:cubicBezTo>
                    <a:cubicBezTo>
                      <a:pt x="249" y="74"/>
                      <a:pt x="267" y="72"/>
                      <a:pt x="277" y="66"/>
                    </a:cubicBezTo>
                    <a:cubicBezTo>
                      <a:pt x="280" y="56"/>
                      <a:pt x="283" y="46"/>
                      <a:pt x="286" y="36"/>
                    </a:cubicBezTo>
                    <a:cubicBezTo>
                      <a:pt x="284" y="35"/>
                      <a:pt x="283" y="33"/>
                      <a:pt x="281" y="32"/>
                    </a:cubicBezTo>
                    <a:cubicBezTo>
                      <a:pt x="269" y="38"/>
                      <a:pt x="251" y="38"/>
                      <a:pt x="242" y="28"/>
                    </a:cubicBezTo>
                    <a:cubicBezTo>
                      <a:pt x="242" y="23"/>
                      <a:pt x="242" y="19"/>
                      <a:pt x="243" y="15"/>
                    </a:cubicBezTo>
                    <a:cubicBezTo>
                      <a:pt x="245" y="13"/>
                      <a:pt x="247" y="12"/>
                      <a:pt x="249" y="10"/>
                    </a:cubicBezTo>
                    <a:cubicBezTo>
                      <a:pt x="268" y="16"/>
                      <a:pt x="293" y="0"/>
                      <a:pt x="311" y="12"/>
                    </a:cubicBezTo>
                    <a:cubicBezTo>
                      <a:pt x="330" y="25"/>
                      <a:pt x="266" y="104"/>
                      <a:pt x="263" y="124"/>
                    </a:cubicBezTo>
                    <a:cubicBezTo>
                      <a:pt x="275" y="127"/>
                      <a:pt x="289" y="114"/>
                      <a:pt x="303" y="116"/>
                    </a:cubicBezTo>
                    <a:cubicBezTo>
                      <a:pt x="342" y="123"/>
                      <a:pt x="333" y="168"/>
                      <a:pt x="329" y="191"/>
                    </a:cubicBezTo>
                    <a:cubicBezTo>
                      <a:pt x="327" y="192"/>
                      <a:pt x="324" y="193"/>
                      <a:pt x="321" y="195"/>
                    </a:cubicBezTo>
                    <a:cubicBezTo>
                      <a:pt x="305" y="186"/>
                      <a:pt x="302" y="195"/>
                      <a:pt x="285" y="195"/>
                    </a:cubicBezTo>
                    <a:cubicBezTo>
                      <a:pt x="260" y="195"/>
                      <a:pt x="261" y="186"/>
                      <a:pt x="229" y="200"/>
                    </a:cubicBezTo>
                    <a:cubicBezTo>
                      <a:pt x="228" y="200"/>
                      <a:pt x="228" y="199"/>
                      <a:pt x="227" y="199"/>
                    </a:cubicBezTo>
                    <a:cubicBezTo>
                      <a:pt x="226" y="197"/>
                      <a:pt x="225" y="195"/>
                      <a:pt x="225" y="194"/>
                    </a:cubicBezTo>
                    <a:cubicBezTo>
                      <a:pt x="250" y="170"/>
                      <a:pt x="277" y="161"/>
                      <a:pt x="300" y="149"/>
                    </a:cubicBezTo>
                    <a:cubicBezTo>
                      <a:pt x="300" y="147"/>
                      <a:pt x="301" y="145"/>
                      <a:pt x="302" y="143"/>
                    </a:cubicBezTo>
                    <a:cubicBezTo>
                      <a:pt x="300" y="138"/>
                      <a:pt x="298" y="133"/>
                      <a:pt x="296" y="128"/>
                    </a:cubicBezTo>
                    <a:cubicBezTo>
                      <a:pt x="295" y="128"/>
                      <a:pt x="293" y="127"/>
                      <a:pt x="292" y="127"/>
                    </a:cubicBezTo>
                    <a:cubicBezTo>
                      <a:pt x="270" y="150"/>
                      <a:pt x="270" y="141"/>
                      <a:pt x="249" y="150"/>
                    </a:cubicBezTo>
                    <a:cubicBezTo>
                      <a:pt x="239" y="157"/>
                      <a:pt x="229" y="163"/>
                      <a:pt x="219" y="170"/>
                    </a:cubicBezTo>
                    <a:cubicBezTo>
                      <a:pt x="183" y="156"/>
                      <a:pt x="185" y="173"/>
                      <a:pt x="146" y="185"/>
                    </a:cubicBezTo>
                    <a:cubicBezTo>
                      <a:pt x="139" y="185"/>
                      <a:pt x="132" y="186"/>
                      <a:pt x="125" y="186"/>
                    </a:cubicBezTo>
                    <a:cubicBezTo>
                      <a:pt x="115" y="195"/>
                      <a:pt x="121" y="202"/>
                      <a:pt x="119" y="212"/>
                    </a:cubicBezTo>
                    <a:cubicBezTo>
                      <a:pt x="117" y="213"/>
                      <a:pt x="116" y="214"/>
                      <a:pt x="115" y="215"/>
                    </a:cubicBezTo>
                    <a:cubicBezTo>
                      <a:pt x="112" y="215"/>
                      <a:pt x="109" y="214"/>
                      <a:pt x="107" y="213"/>
                    </a:cubicBezTo>
                    <a:cubicBezTo>
                      <a:pt x="90" y="186"/>
                      <a:pt x="89" y="199"/>
                      <a:pt x="65" y="188"/>
                    </a:cubicBezTo>
                    <a:cubicBezTo>
                      <a:pt x="65" y="186"/>
                      <a:pt x="64" y="185"/>
                      <a:pt x="64" y="184"/>
                    </a:cubicBezTo>
                    <a:cubicBezTo>
                      <a:pt x="63" y="179"/>
                      <a:pt x="64" y="178"/>
                      <a:pt x="66" y="173"/>
                    </a:cubicBezTo>
                    <a:cubicBezTo>
                      <a:pt x="73" y="172"/>
                      <a:pt x="81" y="171"/>
                      <a:pt x="88" y="170"/>
                    </a:cubicBezTo>
                    <a:cubicBezTo>
                      <a:pt x="87" y="147"/>
                      <a:pt x="70" y="122"/>
                      <a:pt x="68" y="98"/>
                    </a:cubicBezTo>
                    <a:cubicBezTo>
                      <a:pt x="74" y="94"/>
                      <a:pt x="74" y="95"/>
                      <a:pt x="79" y="95"/>
                    </a:cubicBezTo>
                    <a:cubicBezTo>
                      <a:pt x="84" y="97"/>
                      <a:pt x="89" y="100"/>
                      <a:pt x="93" y="103"/>
                    </a:cubicBezTo>
                    <a:cubicBezTo>
                      <a:pt x="98" y="127"/>
                      <a:pt x="94" y="140"/>
                      <a:pt x="108" y="164"/>
                    </a:cubicBezTo>
                    <a:cubicBezTo>
                      <a:pt x="115" y="165"/>
                      <a:pt x="119" y="166"/>
                      <a:pt x="128" y="161"/>
                    </a:cubicBezTo>
                    <a:cubicBezTo>
                      <a:pt x="132" y="128"/>
                      <a:pt x="104" y="84"/>
                      <a:pt x="107" y="51"/>
                    </a:cubicBezTo>
                    <a:close/>
                    <a:moveTo>
                      <a:pt x="21" y="178"/>
                    </a:moveTo>
                    <a:cubicBezTo>
                      <a:pt x="23" y="177"/>
                      <a:pt x="25" y="175"/>
                      <a:pt x="27" y="174"/>
                    </a:cubicBezTo>
                    <a:cubicBezTo>
                      <a:pt x="28" y="175"/>
                      <a:pt x="28" y="175"/>
                      <a:pt x="29" y="176"/>
                    </a:cubicBezTo>
                    <a:cubicBezTo>
                      <a:pt x="50" y="192"/>
                      <a:pt x="39" y="239"/>
                      <a:pt x="19" y="255"/>
                    </a:cubicBezTo>
                    <a:cubicBezTo>
                      <a:pt x="15" y="254"/>
                      <a:pt x="12" y="253"/>
                      <a:pt x="9" y="252"/>
                    </a:cubicBezTo>
                    <a:cubicBezTo>
                      <a:pt x="0" y="231"/>
                      <a:pt x="20" y="200"/>
                      <a:pt x="21" y="178"/>
                    </a:cubicBezTo>
                    <a:close/>
                    <a:moveTo>
                      <a:pt x="177" y="75"/>
                    </a:moveTo>
                    <a:cubicBezTo>
                      <a:pt x="169" y="90"/>
                      <a:pt x="146" y="102"/>
                      <a:pt x="140" y="118"/>
                    </a:cubicBezTo>
                    <a:cubicBezTo>
                      <a:pt x="143" y="130"/>
                      <a:pt x="146" y="143"/>
                      <a:pt x="149" y="155"/>
                    </a:cubicBezTo>
                    <a:cubicBezTo>
                      <a:pt x="159" y="155"/>
                      <a:pt x="175" y="151"/>
                      <a:pt x="177" y="137"/>
                    </a:cubicBezTo>
                    <a:cubicBezTo>
                      <a:pt x="169" y="132"/>
                      <a:pt x="153" y="125"/>
                      <a:pt x="159" y="112"/>
                    </a:cubicBezTo>
                    <a:cubicBezTo>
                      <a:pt x="162" y="110"/>
                      <a:pt x="164" y="108"/>
                      <a:pt x="167" y="106"/>
                    </a:cubicBezTo>
                    <a:cubicBezTo>
                      <a:pt x="177" y="104"/>
                      <a:pt x="182" y="108"/>
                      <a:pt x="190" y="116"/>
                    </a:cubicBezTo>
                    <a:cubicBezTo>
                      <a:pt x="193" y="115"/>
                      <a:pt x="195" y="113"/>
                      <a:pt x="198" y="111"/>
                    </a:cubicBezTo>
                    <a:cubicBezTo>
                      <a:pt x="205" y="100"/>
                      <a:pt x="201" y="60"/>
                      <a:pt x="177" y="75"/>
                    </a:cubicBezTo>
                    <a:close/>
                    <a:moveTo>
                      <a:pt x="112" y="227"/>
                    </a:moveTo>
                    <a:cubicBezTo>
                      <a:pt x="111" y="233"/>
                      <a:pt x="110" y="236"/>
                      <a:pt x="114" y="244"/>
                    </a:cubicBezTo>
                    <a:cubicBezTo>
                      <a:pt x="126" y="249"/>
                      <a:pt x="133" y="251"/>
                      <a:pt x="144" y="254"/>
                    </a:cubicBezTo>
                    <a:cubicBezTo>
                      <a:pt x="143" y="262"/>
                      <a:pt x="135" y="271"/>
                      <a:pt x="132" y="278"/>
                    </a:cubicBezTo>
                    <a:cubicBezTo>
                      <a:pt x="134" y="279"/>
                      <a:pt x="135" y="280"/>
                      <a:pt x="136" y="282"/>
                    </a:cubicBezTo>
                    <a:cubicBezTo>
                      <a:pt x="146" y="276"/>
                      <a:pt x="157" y="270"/>
                      <a:pt x="167" y="265"/>
                    </a:cubicBezTo>
                    <a:cubicBezTo>
                      <a:pt x="169" y="265"/>
                      <a:pt x="170" y="265"/>
                      <a:pt x="172" y="266"/>
                    </a:cubicBezTo>
                    <a:cubicBezTo>
                      <a:pt x="178" y="280"/>
                      <a:pt x="173" y="289"/>
                      <a:pt x="177" y="303"/>
                    </a:cubicBezTo>
                    <a:cubicBezTo>
                      <a:pt x="160" y="309"/>
                      <a:pt x="143" y="315"/>
                      <a:pt x="127" y="321"/>
                    </a:cubicBezTo>
                    <a:cubicBezTo>
                      <a:pt x="117" y="324"/>
                      <a:pt x="107" y="320"/>
                      <a:pt x="97" y="324"/>
                    </a:cubicBezTo>
                    <a:cubicBezTo>
                      <a:pt x="96" y="329"/>
                      <a:pt x="96" y="332"/>
                      <a:pt x="102" y="339"/>
                    </a:cubicBezTo>
                    <a:cubicBezTo>
                      <a:pt x="114" y="342"/>
                      <a:pt x="133" y="355"/>
                      <a:pt x="148" y="341"/>
                    </a:cubicBezTo>
                    <a:cubicBezTo>
                      <a:pt x="154" y="335"/>
                      <a:pt x="160" y="328"/>
                      <a:pt x="169" y="326"/>
                    </a:cubicBezTo>
                    <a:cubicBezTo>
                      <a:pt x="187" y="327"/>
                      <a:pt x="162" y="392"/>
                      <a:pt x="160" y="404"/>
                    </a:cubicBezTo>
                    <a:cubicBezTo>
                      <a:pt x="149" y="409"/>
                      <a:pt x="130" y="404"/>
                      <a:pt x="120" y="400"/>
                    </a:cubicBezTo>
                    <a:cubicBezTo>
                      <a:pt x="118" y="401"/>
                      <a:pt x="117" y="402"/>
                      <a:pt x="116" y="403"/>
                    </a:cubicBezTo>
                    <a:cubicBezTo>
                      <a:pt x="116" y="404"/>
                      <a:pt x="116" y="405"/>
                      <a:pt x="116" y="406"/>
                    </a:cubicBezTo>
                    <a:cubicBezTo>
                      <a:pt x="125" y="415"/>
                      <a:pt x="132" y="411"/>
                      <a:pt x="137" y="422"/>
                    </a:cubicBezTo>
                    <a:cubicBezTo>
                      <a:pt x="145" y="438"/>
                      <a:pt x="169" y="448"/>
                      <a:pt x="179" y="430"/>
                    </a:cubicBezTo>
                    <a:cubicBezTo>
                      <a:pt x="196" y="398"/>
                      <a:pt x="187" y="345"/>
                      <a:pt x="201" y="319"/>
                    </a:cubicBezTo>
                    <a:cubicBezTo>
                      <a:pt x="209" y="308"/>
                      <a:pt x="229" y="311"/>
                      <a:pt x="240" y="307"/>
                    </a:cubicBezTo>
                    <a:cubicBezTo>
                      <a:pt x="256" y="313"/>
                      <a:pt x="270" y="330"/>
                      <a:pt x="284" y="340"/>
                    </a:cubicBezTo>
                    <a:cubicBezTo>
                      <a:pt x="291" y="340"/>
                      <a:pt x="292" y="342"/>
                      <a:pt x="301" y="336"/>
                    </a:cubicBezTo>
                    <a:cubicBezTo>
                      <a:pt x="302" y="330"/>
                      <a:pt x="301" y="326"/>
                      <a:pt x="301" y="319"/>
                    </a:cubicBezTo>
                    <a:cubicBezTo>
                      <a:pt x="268" y="279"/>
                      <a:pt x="247" y="286"/>
                      <a:pt x="205" y="296"/>
                    </a:cubicBezTo>
                    <a:cubicBezTo>
                      <a:pt x="201" y="296"/>
                      <a:pt x="202" y="296"/>
                      <a:pt x="199" y="295"/>
                    </a:cubicBezTo>
                    <a:cubicBezTo>
                      <a:pt x="199" y="283"/>
                      <a:pt x="209" y="275"/>
                      <a:pt x="207" y="261"/>
                    </a:cubicBezTo>
                    <a:cubicBezTo>
                      <a:pt x="199" y="251"/>
                      <a:pt x="194" y="253"/>
                      <a:pt x="186" y="250"/>
                    </a:cubicBezTo>
                    <a:cubicBezTo>
                      <a:pt x="186" y="248"/>
                      <a:pt x="185" y="247"/>
                      <a:pt x="185" y="246"/>
                    </a:cubicBezTo>
                    <a:cubicBezTo>
                      <a:pt x="202" y="237"/>
                      <a:pt x="213" y="247"/>
                      <a:pt x="212" y="225"/>
                    </a:cubicBezTo>
                    <a:cubicBezTo>
                      <a:pt x="192" y="200"/>
                      <a:pt x="167" y="223"/>
                      <a:pt x="143" y="224"/>
                    </a:cubicBezTo>
                    <a:cubicBezTo>
                      <a:pt x="131" y="224"/>
                      <a:pt x="126" y="217"/>
                      <a:pt x="1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išļíḓê"/>
            <p:cNvSpPr/>
            <p:nvPr/>
          </p:nvSpPr>
          <p:spPr bwMode="auto">
            <a:xfrm>
              <a:off x="5206968" y="3930814"/>
              <a:ext cx="3924181" cy="317512"/>
            </a:xfrm>
            <a:custGeom>
              <a:avLst/>
              <a:gdLst>
                <a:gd name="T0" fmla="*/ 71 w 1458"/>
                <a:gd name="T1" fmla="*/ 91 h 118"/>
                <a:gd name="T2" fmla="*/ 124 w 1458"/>
                <a:gd name="T3" fmla="*/ 23 h 118"/>
                <a:gd name="T4" fmla="*/ 93 w 1458"/>
                <a:gd name="T5" fmla="*/ 58 h 118"/>
                <a:gd name="T6" fmla="*/ 124 w 1458"/>
                <a:gd name="T7" fmla="*/ 33 h 118"/>
                <a:gd name="T8" fmla="*/ 192 w 1458"/>
                <a:gd name="T9" fmla="*/ 26 h 118"/>
                <a:gd name="T10" fmla="*/ 186 w 1458"/>
                <a:gd name="T11" fmla="*/ 56 h 118"/>
                <a:gd name="T12" fmla="*/ 228 w 1458"/>
                <a:gd name="T13" fmla="*/ 85 h 118"/>
                <a:gd name="T14" fmla="*/ 237 w 1458"/>
                <a:gd name="T15" fmla="*/ 2 h 118"/>
                <a:gd name="T16" fmla="*/ 240 w 1458"/>
                <a:gd name="T17" fmla="*/ 80 h 118"/>
                <a:gd name="T18" fmla="*/ 298 w 1458"/>
                <a:gd name="T19" fmla="*/ 23 h 118"/>
                <a:gd name="T20" fmla="*/ 306 w 1458"/>
                <a:gd name="T21" fmla="*/ 37 h 118"/>
                <a:gd name="T22" fmla="*/ 389 w 1458"/>
                <a:gd name="T23" fmla="*/ 70 h 118"/>
                <a:gd name="T24" fmla="*/ 371 w 1458"/>
                <a:gd name="T25" fmla="*/ 23 h 118"/>
                <a:gd name="T26" fmla="*/ 383 w 1458"/>
                <a:gd name="T27" fmla="*/ 80 h 118"/>
                <a:gd name="T28" fmla="*/ 353 w 1458"/>
                <a:gd name="T29" fmla="*/ 52 h 118"/>
                <a:gd name="T30" fmla="*/ 426 w 1458"/>
                <a:gd name="T31" fmla="*/ 58 h 118"/>
                <a:gd name="T32" fmla="*/ 437 w 1458"/>
                <a:gd name="T33" fmla="*/ 35 h 118"/>
                <a:gd name="T34" fmla="*/ 471 w 1458"/>
                <a:gd name="T35" fmla="*/ 30 h 118"/>
                <a:gd name="T36" fmla="*/ 465 w 1458"/>
                <a:gd name="T37" fmla="*/ 83 h 118"/>
                <a:gd name="T38" fmla="*/ 444 w 1458"/>
                <a:gd name="T39" fmla="*/ 84 h 118"/>
                <a:gd name="T40" fmla="*/ 512 w 1458"/>
                <a:gd name="T41" fmla="*/ 80 h 118"/>
                <a:gd name="T42" fmla="*/ 500 w 1458"/>
                <a:gd name="T43" fmla="*/ 51 h 118"/>
                <a:gd name="T44" fmla="*/ 544 w 1458"/>
                <a:gd name="T45" fmla="*/ 32 h 118"/>
                <a:gd name="T46" fmla="*/ 509 w 1458"/>
                <a:gd name="T47" fmla="*/ 45 h 118"/>
                <a:gd name="T48" fmla="*/ 537 w 1458"/>
                <a:gd name="T49" fmla="*/ 90 h 118"/>
                <a:gd name="T50" fmla="*/ 579 w 1458"/>
                <a:gd name="T51" fmla="*/ 90 h 118"/>
                <a:gd name="T52" fmla="*/ 573 w 1458"/>
                <a:gd name="T53" fmla="*/ 9 h 118"/>
                <a:gd name="T54" fmla="*/ 584 w 1458"/>
                <a:gd name="T55" fmla="*/ 78 h 118"/>
                <a:gd name="T56" fmla="*/ 641 w 1458"/>
                <a:gd name="T57" fmla="*/ 92 h 118"/>
                <a:gd name="T58" fmla="*/ 670 w 1458"/>
                <a:gd name="T59" fmla="*/ 61 h 118"/>
                <a:gd name="T60" fmla="*/ 658 w 1458"/>
                <a:gd name="T61" fmla="*/ 52 h 118"/>
                <a:gd name="T62" fmla="*/ 701 w 1458"/>
                <a:gd name="T63" fmla="*/ 25 h 118"/>
                <a:gd name="T64" fmla="*/ 708 w 1458"/>
                <a:gd name="T65" fmla="*/ 37 h 118"/>
                <a:gd name="T66" fmla="*/ 750 w 1458"/>
                <a:gd name="T67" fmla="*/ 25 h 118"/>
                <a:gd name="T68" fmla="*/ 794 w 1458"/>
                <a:gd name="T69" fmla="*/ 91 h 118"/>
                <a:gd name="T70" fmla="*/ 751 w 1458"/>
                <a:gd name="T71" fmla="*/ 55 h 118"/>
                <a:gd name="T72" fmla="*/ 905 w 1458"/>
                <a:gd name="T73" fmla="*/ 87 h 118"/>
                <a:gd name="T74" fmla="*/ 860 w 1458"/>
                <a:gd name="T75" fmla="*/ 52 h 118"/>
                <a:gd name="T76" fmla="*/ 945 w 1458"/>
                <a:gd name="T77" fmla="*/ 91 h 118"/>
                <a:gd name="T78" fmla="*/ 998 w 1458"/>
                <a:gd name="T79" fmla="*/ 39 h 118"/>
                <a:gd name="T80" fmla="*/ 973 w 1458"/>
                <a:gd name="T81" fmla="*/ 33 h 118"/>
                <a:gd name="T82" fmla="*/ 1034 w 1458"/>
                <a:gd name="T83" fmla="*/ 0 h 118"/>
                <a:gd name="T84" fmla="*/ 1023 w 1458"/>
                <a:gd name="T85" fmla="*/ 91 h 118"/>
                <a:gd name="T86" fmla="*/ 1100 w 1458"/>
                <a:gd name="T87" fmla="*/ 25 h 118"/>
                <a:gd name="T88" fmla="*/ 1156 w 1458"/>
                <a:gd name="T89" fmla="*/ 92 h 118"/>
                <a:gd name="T90" fmla="*/ 1185 w 1458"/>
                <a:gd name="T91" fmla="*/ 61 h 118"/>
                <a:gd name="T92" fmla="*/ 1174 w 1458"/>
                <a:gd name="T93" fmla="*/ 52 h 118"/>
                <a:gd name="T94" fmla="*/ 1216 w 1458"/>
                <a:gd name="T95" fmla="*/ 25 h 118"/>
                <a:gd name="T96" fmla="*/ 1223 w 1458"/>
                <a:gd name="T97" fmla="*/ 37 h 118"/>
                <a:gd name="T98" fmla="*/ 1267 w 1458"/>
                <a:gd name="T99" fmla="*/ 80 h 118"/>
                <a:gd name="T100" fmla="*/ 1255 w 1458"/>
                <a:gd name="T101" fmla="*/ 51 h 118"/>
                <a:gd name="T102" fmla="*/ 1300 w 1458"/>
                <a:gd name="T103" fmla="*/ 32 h 118"/>
                <a:gd name="T104" fmla="*/ 1265 w 1458"/>
                <a:gd name="T105" fmla="*/ 45 h 118"/>
                <a:gd name="T106" fmla="*/ 1293 w 1458"/>
                <a:gd name="T107" fmla="*/ 90 h 118"/>
                <a:gd name="T108" fmla="*/ 1337 w 1458"/>
                <a:gd name="T109" fmla="*/ 13 h 118"/>
                <a:gd name="T110" fmla="*/ 1386 w 1458"/>
                <a:gd name="T111" fmla="*/ 81 h 118"/>
                <a:gd name="T112" fmla="*/ 1355 w 1458"/>
                <a:gd name="T113" fmla="*/ 34 h 118"/>
                <a:gd name="T114" fmla="*/ 1386 w 1458"/>
                <a:gd name="T115" fmla="*/ 34 h 118"/>
                <a:gd name="T116" fmla="*/ 1403 w 1458"/>
                <a:gd name="T117" fmla="*/ 116 h 118"/>
                <a:gd name="T118" fmla="*/ 1398 w 1458"/>
                <a:gd name="T119" fmla="*/ 25 h 118"/>
                <a:gd name="T120" fmla="*/ 1433 w 1458"/>
                <a:gd name="T121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18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93" y="58"/>
                  </a:moveTo>
                  <a:cubicBezTo>
                    <a:pt x="93" y="46"/>
                    <a:pt x="96" y="37"/>
                    <a:pt x="103" y="31"/>
                  </a:cubicBezTo>
                  <a:cubicBezTo>
                    <a:pt x="109" y="26"/>
                    <a:pt x="116" y="23"/>
                    <a:pt x="124" y="23"/>
                  </a:cubicBezTo>
                  <a:cubicBezTo>
                    <a:pt x="133" y="23"/>
                    <a:pt x="140" y="26"/>
                    <a:pt x="146" y="32"/>
                  </a:cubicBezTo>
                  <a:cubicBezTo>
                    <a:pt x="152" y="38"/>
                    <a:pt x="155" y="46"/>
                    <a:pt x="155" y="57"/>
                  </a:cubicBezTo>
                  <a:cubicBezTo>
                    <a:pt x="155" y="65"/>
                    <a:pt x="153" y="72"/>
                    <a:pt x="151" y="77"/>
                  </a:cubicBezTo>
                  <a:cubicBezTo>
                    <a:pt x="148" y="82"/>
                    <a:pt x="145" y="86"/>
                    <a:pt x="140" y="88"/>
                  </a:cubicBezTo>
                  <a:cubicBezTo>
                    <a:pt x="135" y="91"/>
                    <a:pt x="130" y="92"/>
                    <a:pt x="124" y="92"/>
                  </a:cubicBezTo>
                  <a:cubicBezTo>
                    <a:pt x="115" y="92"/>
                    <a:pt x="107" y="89"/>
                    <a:pt x="101" y="83"/>
                  </a:cubicBezTo>
                  <a:cubicBezTo>
                    <a:pt x="96" y="78"/>
                    <a:pt x="93" y="69"/>
                    <a:pt x="93" y="58"/>
                  </a:cubicBezTo>
                  <a:close/>
                  <a:moveTo>
                    <a:pt x="104" y="58"/>
                  </a:moveTo>
                  <a:cubicBezTo>
                    <a:pt x="104" y="66"/>
                    <a:pt x="106" y="73"/>
                    <a:pt x="110" y="77"/>
                  </a:cubicBezTo>
                  <a:cubicBezTo>
                    <a:pt x="114" y="81"/>
                    <a:pt x="118" y="83"/>
                    <a:pt x="124" y="83"/>
                  </a:cubicBezTo>
                  <a:cubicBezTo>
                    <a:pt x="129" y="83"/>
                    <a:pt x="134" y="81"/>
                    <a:pt x="138" y="77"/>
                  </a:cubicBezTo>
                  <a:cubicBezTo>
                    <a:pt x="141" y="73"/>
                    <a:pt x="143" y="66"/>
                    <a:pt x="143" y="57"/>
                  </a:cubicBezTo>
                  <a:cubicBezTo>
                    <a:pt x="143" y="49"/>
                    <a:pt x="141" y="43"/>
                    <a:pt x="138" y="39"/>
                  </a:cubicBezTo>
                  <a:cubicBezTo>
                    <a:pt x="134" y="35"/>
                    <a:pt x="129" y="33"/>
                    <a:pt x="124" y="33"/>
                  </a:cubicBezTo>
                  <a:cubicBezTo>
                    <a:pt x="118" y="33"/>
                    <a:pt x="114" y="35"/>
                    <a:pt x="110" y="39"/>
                  </a:cubicBezTo>
                  <a:cubicBezTo>
                    <a:pt x="106" y="43"/>
                    <a:pt x="104" y="49"/>
                    <a:pt x="104" y="58"/>
                  </a:cubicBezTo>
                  <a:close/>
                  <a:moveTo>
                    <a:pt x="175" y="91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7" y="30"/>
                    <a:pt x="190" y="27"/>
                    <a:pt x="192" y="26"/>
                  </a:cubicBezTo>
                  <a:cubicBezTo>
                    <a:pt x="194" y="24"/>
                    <a:pt x="196" y="23"/>
                    <a:pt x="199" y="23"/>
                  </a:cubicBezTo>
                  <a:cubicBezTo>
                    <a:pt x="203" y="23"/>
                    <a:pt x="207" y="25"/>
                    <a:pt x="211" y="2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4" y="36"/>
                    <a:pt x="201" y="35"/>
                    <a:pt x="199" y="35"/>
                  </a:cubicBezTo>
                  <a:cubicBezTo>
                    <a:pt x="196" y="35"/>
                    <a:pt x="194" y="36"/>
                    <a:pt x="192" y="37"/>
                  </a:cubicBezTo>
                  <a:cubicBezTo>
                    <a:pt x="190" y="39"/>
                    <a:pt x="189" y="41"/>
                    <a:pt x="188" y="43"/>
                  </a:cubicBezTo>
                  <a:cubicBezTo>
                    <a:pt x="187" y="47"/>
                    <a:pt x="186" y="52"/>
                    <a:pt x="186" y="56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5" y="91"/>
                    <a:pt x="175" y="91"/>
                    <a:pt x="175" y="91"/>
                  </a:cubicBezTo>
                  <a:close/>
                  <a:moveTo>
                    <a:pt x="249" y="81"/>
                  </a:moveTo>
                  <a:cubicBezTo>
                    <a:pt x="250" y="91"/>
                    <a:pt x="250" y="91"/>
                    <a:pt x="250" y="91"/>
                  </a:cubicBezTo>
                  <a:cubicBezTo>
                    <a:pt x="247" y="91"/>
                    <a:pt x="244" y="92"/>
                    <a:pt x="242" y="92"/>
                  </a:cubicBezTo>
                  <a:cubicBezTo>
                    <a:pt x="238" y="92"/>
                    <a:pt x="235" y="91"/>
                    <a:pt x="232" y="90"/>
                  </a:cubicBezTo>
                  <a:cubicBezTo>
                    <a:pt x="230" y="88"/>
                    <a:pt x="229" y="87"/>
                    <a:pt x="228" y="85"/>
                  </a:cubicBezTo>
                  <a:cubicBezTo>
                    <a:pt x="227" y="83"/>
                    <a:pt x="226" y="78"/>
                    <a:pt x="226" y="72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8" y="77"/>
                    <a:pt x="238" y="78"/>
                  </a:cubicBezTo>
                  <a:cubicBezTo>
                    <a:pt x="238" y="79"/>
                    <a:pt x="239" y="80"/>
                    <a:pt x="240" y="80"/>
                  </a:cubicBezTo>
                  <a:cubicBezTo>
                    <a:pt x="241" y="81"/>
                    <a:pt x="242" y="81"/>
                    <a:pt x="244" y="81"/>
                  </a:cubicBezTo>
                  <a:cubicBezTo>
                    <a:pt x="245" y="81"/>
                    <a:pt x="247" y="81"/>
                    <a:pt x="249" y="81"/>
                  </a:cubicBezTo>
                  <a:close/>
                  <a:moveTo>
                    <a:pt x="267" y="91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3" y="26"/>
                    <a:pt x="290" y="23"/>
                    <a:pt x="298" y="23"/>
                  </a:cubicBezTo>
                  <a:cubicBezTo>
                    <a:pt x="302" y="23"/>
                    <a:pt x="307" y="24"/>
                    <a:pt x="310" y="26"/>
                  </a:cubicBezTo>
                  <a:cubicBezTo>
                    <a:pt x="314" y="28"/>
                    <a:pt x="316" y="31"/>
                    <a:pt x="318" y="34"/>
                  </a:cubicBezTo>
                  <a:cubicBezTo>
                    <a:pt x="320" y="38"/>
                    <a:pt x="320" y="43"/>
                    <a:pt x="320" y="49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9" y="43"/>
                    <a:pt x="308" y="39"/>
                    <a:pt x="306" y="37"/>
                  </a:cubicBezTo>
                  <a:cubicBezTo>
                    <a:pt x="303" y="34"/>
                    <a:pt x="300" y="33"/>
                    <a:pt x="295" y="33"/>
                  </a:cubicBezTo>
                  <a:cubicBezTo>
                    <a:pt x="292" y="33"/>
                    <a:pt x="289" y="34"/>
                    <a:pt x="286" y="36"/>
                  </a:cubicBezTo>
                  <a:cubicBezTo>
                    <a:pt x="283" y="37"/>
                    <a:pt x="281" y="40"/>
                    <a:pt x="280" y="43"/>
                  </a:cubicBezTo>
                  <a:cubicBezTo>
                    <a:pt x="278" y="46"/>
                    <a:pt x="278" y="50"/>
                    <a:pt x="278" y="55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7" y="91"/>
                    <a:pt x="267" y="91"/>
                    <a:pt x="267" y="91"/>
                  </a:cubicBezTo>
                  <a:close/>
                  <a:moveTo>
                    <a:pt x="389" y="70"/>
                  </a:moveTo>
                  <a:cubicBezTo>
                    <a:pt x="401" y="71"/>
                    <a:pt x="401" y="71"/>
                    <a:pt x="401" y="71"/>
                  </a:cubicBezTo>
                  <a:cubicBezTo>
                    <a:pt x="399" y="78"/>
                    <a:pt x="396" y="83"/>
                    <a:pt x="391" y="87"/>
                  </a:cubicBezTo>
                  <a:cubicBezTo>
                    <a:pt x="386" y="90"/>
                    <a:pt x="380" y="92"/>
                    <a:pt x="372" y="92"/>
                  </a:cubicBezTo>
                  <a:cubicBezTo>
                    <a:pt x="362" y="92"/>
                    <a:pt x="355" y="89"/>
                    <a:pt x="349" y="83"/>
                  </a:cubicBezTo>
                  <a:cubicBezTo>
                    <a:pt x="343" y="77"/>
                    <a:pt x="341" y="69"/>
                    <a:pt x="341" y="58"/>
                  </a:cubicBezTo>
                  <a:cubicBezTo>
                    <a:pt x="341" y="47"/>
                    <a:pt x="344" y="39"/>
                    <a:pt x="349" y="33"/>
                  </a:cubicBezTo>
                  <a:cubicBezTo>
                    <a:pt x="355" y="26"/>
                    <a:pt x="362" y="23"/>
                    <a:pt x="371" y="23"/>
                  </a:cubicBezTo>
                  <a:cubicBezTo>
                    <a:pt x="380" y="23"/>
                    <a:pt x="387" y="26"/>
                    <a:pt x="393" y="32"/>
                  </a:cubicBezTo>
                  <a:cubicBezTo>
                    <a:pt x="399" y="38"/>
                    <a:pt x="401" y="47"/>
                    <a:pt x="401" y="58"/>
                  </a:cubicBezTo>
                  <a:cubicBezTo>
                    <a:pt x="401" y="58"/>
                    <a:pt x="401" y="59"/>
                    <a:pt x="401" y="61"/>
                  </a:cubicBezTo>
                  <a:cubicBezTo>
                    <a:pt x="352" y="61"/>
                    <a:pt x="352" y="61"/>
                    <a:pt x="352" y="61"/>
                  </a:cubicBezTo>
                  <a:cubicBezTo>
                    <a:pt x="353" y="68"/>
                    <a:pt x="355" y="74"/>
                    <a:pt x="358" y="77"/>
                  </a:cubicBezTo>
                  <a:cubicBezTo>
                    <a:pt x="362" y="81"/>
                    <a:pt x="367" y="83"/>
                    <a:pt x="372" y="83"/>
                  </a:cubicBezTo>
                  <a:cubicBezTo>
                    <a:pt x="376" y="83"/>
                    <a:pt x="380" y="82"/>
                    <a:pt x="383" y="80"/>
                  </a:cubicBezTo>
                  <a:cubicBezTo>
                    <a:pt x="385" y="78"/>
                    <a:pt x="388" y="74"/>
                    <a:pt x="389" y="70"/>
                  </a:cubicBezTo>
                  <a:close/>
                  <a:moveTo>
                    <a:pt x="353" y="52"/>
                  </a:moveTo>
                  <a:cubicBezTo>
                    <a:pt x="390" y="52"/>
                    <a:pt x="390" y="52"/>
                    <a:pt x="390" y="52"/>
                  </a:cubicBezTo>
                  <a:cubicBezTo>
                    <a:pt x="389" y="46"/>
                    <a:pt x="388" y="42"/>
                    <a:pt x="385" y="39"/>
                  </a:cubicBezTo>
                  <a:cubicBezTo>
                    <a:pt x="382" y="35"/>
                    <a:pt x="377" y="33"/>
                    <a:pt x="372" y="33"/>
                  </a:cubicBezTo>
                  <a:cubicBezTo>
                    <a:pt x="366" y="33"/>
                    <a:pt x="362" y="34"/>
                    <a:pt x="359" y="38"/>
                  </a:cubicBezTo>
                  <a:cubicBezTo>
                    <a:pt x="355" y="41"/>
                    <a:pt x="353" y="46"/>
                    <a:pt x="353" y="52"/>
                  </a:cubicBezTo>
                  <a:close/>
                  <a:moveTo>
                    <a:pt x="465" y="83"/>
                  </a:moveTo>
                  <a:cubicBezTo>
                    <a:pt x="461" y="86"/>
                    <a:pt x="457" y="89"/>
                    <a:pt x="453" y="90"/>
                  </a:cubicBezTo>
                  <a:cubicBezTo>
                    <a:pt x="449" y="92"/>
                    <a:pt x="445" y="92"/>
                    <a:pt x="441" y="92"/>
                  </a:cubicBezTo>
                  <a:cubicBezTo>
                    <a:pt x="434" y="92"/>
                    <a:pt x="428" y="91"/>
                    <a:pt x="424" y="87"/>
                  </a:cubicBezTo>
                  <a:cubicBezTo>
                    <a:pt x="420" y="83"/>
                    <a:pt x="418" y="79"/>
                    <a:pt x="418" y="73"/>
                  </a:cubicBezTo>
                  <a:cubicBezTo>
                    <a:pt x="418" y="70"/>
                    <a:pt x="419" y="67"/>
                    <a:pt x="421" y="65"/>
                  </a:cubicBezTo>
                  <a:cubicBezTo>
                    <a:pt x="422" y="62"/>
                    <a:pt x="424" y="60"/>
                    <a:pt x="426" y="58"/>
                  </a:cubicBezTo>
                  <a:cubicBezTo>
                    <a:pt x="429" y="57"/>
                    <a:pt x="431" y="55"/>
                    <a:pt x="434" y="55"/>
                  </a:cubicBezTo>
                  <a:cubicBezTo>
                    <a:pt x="437" y="54"/>
                    <a:pt x="440" y="53"/>
                    <a:pt x="444" y="53"/>
                  </a:cubicBezTo>
                  <a:cubicBezTo>
                    <a:pt x="453" y="52"/>
                    <a:pt x="460" y="50"/>
                    <a:pt x="464" y="49"/>
                  </a:cubicBezTo>
                  <a:cubicBezTo>
                    <a:pt x="464" y="47"/>
                    <a:pt x="464" y="46"/>
                    <a:pt x="464" y="46"/>
                  </a:cubicBezTo>
                  <a:cubicBezTo>
                    <a:pt x="464" y="42"/>
                    <a:pt x="463" y="38"/>
                    <a:pt x="461" y="36"/>
                  </a:cubicBezTo>
                  <a:cubicBezTo>
                    <a:pt x="458" y="34"/>
                    <a:pt x="454" y="33"/>
                    <a:pt x="448" y="33"/>
                  </a:cubicBezTo>
                  <a:cubicBezTo>
                    <a:pt x="443" y="33"/>
                    <a:pt x="439" y="34"/>
                    <a:pt x="437" y="35"/>
                  </a:cubicBezTo>
                  <a:cubicBezTo>
                    <a:pt x="434" y="37"/>
                    <a:pt x="432" y="41"/>
                    <a:pt x="431" y="45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1" y="39"/>
                    <a:pt x="423" y="35"/>
                    <a:pt x="425" y="32"/>
                  </a:cubicBezTo>
                  <a:cubicBezTo>
                    <a:pt x="427" y="30"/>
                    <a:pt x="431" y="27"/>
                    <a:pt x="435" y="26"/>
                  </a:cubicBezTo>
                  <a:cubicBezTo>
                    <a:pt x="439" y="24"/>
                    <a:pt x="444" y="23"/>
                    <a:pt x="450" y="23"/>
                  </a:cubicBezTo>
                  <a:cubicBezTo>
                    <a:pt x="456" y="23"/>
                    <a:pt x="460" y="24"/>
                    <a:pt x="464" y="25"/>
                  </a:cubicBezTo>
                  <a:cubicBezTo>
                    <a:pt x="467" y="27"/>
                    <a:pt x="470" y="28"/>
                    <a:pt x="471" y="30"/>
                  </a:cubicBezTo>
                  <a:cubicBezTo>
                    <a:pt x="473" y="32"/>
                    <a:pt x="474" y="35"/>
                    <a:pt x="475" y="38"/>
                  </a:cubicBezTo>
                  <a:cubicBezTo>
                    <a:pt x="475" y="40"/>
                    <a:pt x="475" y="43"/>
                    <a:pt x="475" y="48"/>
                  </a:cubicBezTo>
                  <a:cubicBezTo>
                    <a:pt x="475" y="63"/>
                    <a:pt x="475" y="63"/>
                    <a:pt x="475" y="63"/>
                  </a:cubicBezTo>
                  <a:cubicBezTo>
                    <a:pt x="475" y="74"/>
                    <a:pt x="476" y="80"/>
                    <a:pt x="476" y="83"/>
                  </a:cubicBezTo>
                  <a:cubicBezTo>
                    <a:pt x="477" y="86"/>
                    <a:pt x="478" y="88"/>
                    <a:pt x="479" y="91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6" y="89"/>
                    <a:pt x="465" y="86"/>
                    <a:pt x="465" y="83"/>
                  </a:cubicBezTo>
                  <a:close/>
                  <a:moveTo>
                    <a:pt x="464" y="58"/>
                  </a:moveTo>
                  <a:cubicBezTo>
                    <a:pt x="460" y="59"/>
                    <a:pt x="454" y="61"/>
                    <a:pt x="446" y="62"/>
                  </a:cubicBezTo>
                  <a:cubicBezTo>
                    <a:pt x="441" y="63"/>
                    <a:pt x="438" y="63"/>
                    <a:pt x="436" y="64"/>
                  </a:cubicBezTo>
                  <a:cubicBezTo>
                    <a:pt x="434" y="65"/>
                    <a:pt x="433" y="66"/>
                    <a:pt x="432" y="68"/>
                  </a:cubicBezTo>
                  <a:cubicBezTo>
                    <a:pt x="431" y="69"/>
                    <a:pt x="430" y="71"/>
                    <a:pt x="430" y="73"/>
                  </a:cubicBezTo>
                  <a:cubicBezTo>
                    <a:pt x="430" y="76"/>
                    <a:pt x="431" y="79"/>
                    <a:pt x="434" y="81"/>
                  </a:cubicBezTo>
                  <a:cubicBezTo>
                    <a:pt x="436" y="83"/>
                    <a:pt x="439" y="84"/>
                    <a:pt x="444" y="84"/>
                  </a:cubicBezTo>
                  <a:cubicBezTo>
                    <a:pt x="448" y="84"/>
                    <a:pt x="452" y="83"/>
                    <a:pt x="455" y="81"/>
                  </a:cubicBezTo>
                  <a:cubicBezTo>
                    <a:pt x="458" y="79"/>
                    <a:pt x="461" y="76"/>
                    <a:pt x="462" y="73"/>
                  </a:cubicBezTo>
                  <a:cubicBezTo>
                    <a:pt x="464" y="70"/>
                    <a:pt x="464" y="67"/>
                    <a:pt x="464" y="62"/>
                  </a:cubicBezTo>
                  <a:cubicBezTo>
                    <a:pt x="464" y="58"/>
                    <a:pt x="464" y="58"/>
                    <a:pt x="464" y="58"/>
                  </a:cubicBezTo>
                  <a:close/>
                  <a:moveTo>
                    <a:pt x="495" y="71"/>
                  </a:moveTo>
                  <a:cubicBezTo>
                    <a:pt x="506" y="69"/>
                    <a:pt x="506" y="69"/>
                    <a:pt x="506" y="69"/>
                  </a:cubicBezTo>
                  <a:cubicBezTo>
                    <a:pt x="507" y="74"/>
                    <a:pt x="509" y="77"/>
                    <a:pt x="512" y="80"/>
                  </a:cubicBezTo>
                  <a:cubicBezTo>
                    <a:pt x="514" y="82"/>
                    <a:pt x="518" y="83"/>
                    <a:pt x="524" y="83"/>
                  </a:cubicBezTo>
                  <a:cubicBezTo>
                    <a:pt x="529" y="83"/>
                    <a:pt x="532" y="82"/>
                    <a:pt x="535" y="80"/>
                  </a:cubicBezTo>
                  <a:cubicBezTo>
                    <a:pt x="537" y="78"/>
                    <a:pt x="539" y="75"/>
                    <a:pt x="539" y="73"/>
                  </a:cubicBezTo>
                  <a:cubicBezTo>
                    <a:pt x="539" y="70"/>
                    <a:pt x="538" y="68"/>
                    <a:pt x="535" y="67"/>
                  </a:cubicBezTo>
                  <a:cubicBezTo>
                    <a:pt x="534" y="66"/>
                    <a:pt x="530" y="64"/>
                    <a:pt x="524" y="63"/>
                  </a:cubicBezTo>
                  <a:cubicBezTo>
                    <a:pt x="516" y="61"/>
                    <a:pt x="510" y="59"/>
                    <a:pt x="507" y="58"/>
                  </a:cubicBezTo>
                  <a:cubicBezTo>
                    <a:pt x="504" y="56"/>
                    <a:pt x="501" y="54"/>
                    <a:pt x="500" y="51"/>
                  </a:cubicBezTo>
                  <a:cubicBezTo>
                    <a:pt x="498" y="49"/>
                    <a:pt x="497" y="46"/>
                    <a:pt x="497" y="42"/>
                  </a:cubicBezTo>
                  <a:cubicBezTo>
                    <a:pt x="497" y="39"/>
                    <a:pt x="498" y="37"/>
                    <a:pt x="499" y="34"/>
                  </a:cubicBezTo>
                  <a:cubicBezTo>
                    <a:pt x="501" y="32"/>
                    <a:pt x="502" y="30"/>
                    <a:pt x="505" y="28"/>
                  </a:cubicBezTo>
                  <a:cubicBezTo>
                    <a:pt x="507" y="27"/>
                    <a:pt x="509" y="26"/>
                    <a:pt x="512" y="25"/>
                  </a:cubicBezTo>
                  <a:cubicBezTo>
                    <a:pt x="515" y="24"/>
                    <a:pt x="518" y="23"/>
                    <a:pt x="522" y="23"/>
                  </a:cubicBezTo>
                  <a:cubicBezTo>
                    <a:pt x="527" y="23"/>
                    <a:pt x="531" y="24"/>
                    <a:pt x="535" y="26"/>
                  </a:cubicBezTo>
                  <a:cubicBezTo>
                    <a:pt x="539" y="27"/>
                    <a:pt x="542" y="29"/>
                    <a:pt x="544" y="32"/>
                  </a:cubicBezTo>
                  <a:cubicBezTo>
                    <a:pt x="546" y="34"/>
                    <a:pt x="547" y="38"/>
                    <a:pt x="548" y="42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0"/>
                    <a:pt x="535" y="37"/>
                    <a:pt x="532" y="35"/>
                  </a:cubicBezTo>
                  <a:cubicBezTo>
                    <a:pt x="530" y="34"/>
                    <a:pt x="527" y="33"/>
                    <a:pt x="522" y="33"/>
                  </a:cubicBezTo>
                  <a:cubicBezTo>
                    <a:pt x="517" y="33"/>
                    <a:pt x="514" y="33"/>
                    <a:pt x="511" y="35"/>
                  </a:cubicBezTo>
                  <a:cubicBezTo>
                    <a:pt x="509" y="37"/>
                    <a:pt x="508" y="39"/>
                    <a:pt x="508" y="41"/>
                  </a:cubicBezTo>
                  <a:cubicBezTo>
                    <a:pt x="508" y="43"/>
                    <a:pt x="509" y="44"/>
                    <a:pt x="509" y="45"/>
                  </a:cubicBezTo>
                  <a:cubicBezTo>
                    <a:pt x="510" y="46"/>
                    <a:pt x="512" y="47"/>
                    <a:pt x="514" y="48"/>
                  </a:cubicBezTo>
                  <a:cubicBezTo>
                    <a:pt x="515" y="48"/>
                    <a:pt x="518" y="49"/>
                    <a:pt x="524" y="51"/>
                  </a:cubicBezTo>
                  <a:cubicBezTo>
                    <a:pt x="531" y="53"/>
                    <a:pt x="537" y="55"/>
                    <a:pt x="540" y="56"/>
                  </a:cubicBezTo>
                  <a:cubicBezTo>
                    <a:pt x="543" y="57"/>
                    <a:pt x="546" y="59"/>
                    <a:pt x="547" y="62"/>
                  </a:cubicBezTo>
                  <a:cubicBezTo>
                    <a:pt x="549" y="64"/>
                    <a:pt x="550" y="68"/>
                    <a:pt x="550" y="71"/>
                  </a:cubicBezTo>
                  <a:cubicBezTo>
                    <a:pt x="550" y="75"/>
                    <a:pt x="549" y="79"/>
                    <a:pt x="547" y="82"/>
                  </a:cubicBezTo>
                  <a:cubicBezTo>
                    <a:pt x="545" y="85"/>
                    <a:pt x="542" y="88"/>
                    <a:pt x="537" y="90"/>
                  </a:cubicBezTo>
                  <a:cubicBezTo>
                    <a:pt x="533" y="91"/>
                    <a:pt x="529" y="92"/>
                    <a:pt x="524" y="92"/>
                  </a:cubicBezTo>
                  <a:cubicBezTo>
                    <a:pt x="515" y="92"/>
                    <a:pt x="508" y="91"/>
                    <a:pt x="504" y="87"/>
                  </a:cubicBezTo>
                  <a:cubicBezTo>
                    <a:pt x="499" y="83"/>
                    <a:pt x="497" y="78"/>
                    <a:pt x="495" y="71"/>
                  </a:cubicBezTo>
                  <a:close/>
                  <a:moveTo>
                    <a:pt x="595" y="81"/>
                  </a:moveTo>
                  <a:cubicBezTo>
                    <a:pt x="596" y="91"/>
                    <a:pt x="596" y="91"/>
                    <a:pt x="596" y="91"/>
                  </a:cubicBezTo>
                  <a:cubicBezTo>
                    <a:pt x="593" y="91"/>
                    <a:pt x="591" y="92"/>
                    <a:pt x="588" y="92"/>
                  </a:cubicBezTo>
                  <a:cubicBezTo>
                    <a:pt x="584" y="92"/>
                    <a:pt x="581" y="91"/>
                    <a:pt x="579" y="90"/>
                  </a:cubicBezTo>
                  <a:cubicBezTo>
                    <a:pt x="576" y="88"/>
                    <a:pt x="575" y="87"/>
                    <a:pt x="574" y="85"/>
                  </a:cubicBezTo>
                  <a:cubicBezTo>
                    <a:pt x="573" y="83"/>
                    <a:pt x="573" y="78"/>
                    <a:pt x="573" y="72"/>
                  </a:cubicBezTo>
                  <a:cubicBezTo>
                    <a:pt x="573" y="34"/>
                    <a:pt x="573" y="34"/>
                    <a:pt x="573" y="34"/>
                  </a:cubicBezTo>
                  <a:cubicBezTo>
                    <a:pt x="564" y="34"/>
                    <a:pt x="564" y="34"/>
                    <a:pt x="564" y="34"/>
                  </a:cubicBezTo>
                  <a:cubicBezTo>
                    <a:pt x="564" y="25"/>
                    <a:pt x="564" y="25"/>
                    <a:pt x="564" y="25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5" y="34"/>
                    <a:pt x="595" y="34"/>
                    <a:pt x="59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5"/>
                    <a:pt x="584" y="77"/>
                    <a:pt x="584" y="78"/>
                  </a:cubicBezTo>
                  <a:cubicBezTo>
                    <a:pt x="585" y="79"/>
                    <a:pt x="585" y="80"/>
                    <a:pt x="586" y="80"/>
                  </a:cubicBezTo>
                  <a:cubicBezTo>
                    <a:pt x="587" y="81"/>
                    <a:pt x="588" y="81"/>
                    <a:pt x="590" y="81"/>
                  </a:cubicBezTo>
                  <a:cubicBezTo>
                    <a:pt x="591" y="81"/>
                    <a:pt x="593" y="81"/>
                    <a:pt x="595" y="81"/>
                  </a:cubicBezTo>
                  <a:close/>
                  <a:moveTo>
                    <a:pt x="658" y="70"/>
                  </a:moveTo>
                  <a:cubicBezTo>
                    <a:pt x="669" y="71"/>
                    <a:pt x="669" y="71"/>
                    <a:pt x="669" y="71"/>
                  </a:cubicBezTo>
                  <a:cubicBezTo>
                    <a:pt x="668" y="78"/>
                    <a:pt x="664" y="83"/>
                    <a:pt x="659" y="87"/>
                  </a:cubicBezTo>
                  <a:cubicBezTo>
                    <a:pt x="654" y="90"/>
                    <a:pt x="648" y="92"/>
                    <a:pt x="641" y="92"/>
                  </a:cubicBezTo>
                  <a:cubicBezTo>
                    <a:pt x="631" y="92"/>
                    <a:pt x="623" y="89"/>
                    <a:pt x="618" y="83"/>
                  </a:cubicBezTo>
                  <a:cubicBezTo>
                    <a:pt x="612" y="77"/>
                    <a:pt x="609" y="69"/>
                    <a:pt x="609" y="58"/>
                  </a:cubicBezTo>
                  <a:cubicBezTo>
                    <a:pt x="609" y="47"/>
                    <a:pt x="612" y="39"/>
                    <a:pt x="618" y="33"/>
                  </a:cubicBezTo>
                  <a:cubicBezTo>
                    <a:pt x="623" y="26"/>
                    <a:pt x="631" y="23"/>
                    <a:pt x="640" y="23"/>
                  </a:cubicBezTo>
                  <a:cubicBezTo>
                    <a:pt x="649" y="23"/>
                    <a:pt x="656" y="26"/>
                    <a:pt x="661" y="32"/>
                  </a:cubicBezTo>
                  <a:cubicBezTo>
                    <a:pt x="667" y="38"/>
                    <a:pt x="670" y="47"/>
                    <a:pt x="670" y="58"/>
                  </a:cubicBezTo>
                  <a:cubicBezTo>
                    <a:pt x="670" y="58"/>
                    <a:pt x="670" y="59"/>
                    <a:pt x="670" y="61"/>
                  </a:cubicBezTo>
                  <a:cubicBezTo>
                    <a:pt x="621" y="61"/>
                    <a:pt x="621" y="61"/>
                    <a:pt x="621" y="61"/>
                  </a:cubicBezTo>
                  <a:cubicBezTo>
                    <a:pt x="621" y="68"/>
                    <a:pt x="623" y="74"/>
                    <a:pt x="627" y="77"/>
                  </a:cubicBezTo>
                  <a:cubicBezTo>
                    <a:pt x="630" y="81"/>
                    <a:pt x="635" y="83"/>
                    <a:pt x="641" y="83"/>
                  </a:cubicBezTo>
                  <a:cubicBezTo>
                    <a:pt x="645" y="83"/>
                    <a:pt x="648" y="82"/>
                    <a:pt x="651" y="80"/>
                  </a:cubicBezTo>
                  <a:cubicBezTo>
                    <a:pt x="654" y="78"/>
                    <a:pt x="656" y="74"/>
                    <a:pt x="658" y="70"/>
                  </a:cubicBezTo>
                  <a:close/>
                  <a:moveTo>
                    <a:pt x="621" y="52"/>
                  </a:moveTo>
                  <a:cubicBezTo>
                    <a:pt x="658" y="52"/>
                    <a:pt x="658" y="52"/>
                    <a:pt x="658" y="52"/>
                  </a:cubicBezTo>
                  <a:cubicBezTo>
                    <a:pt x="658" y="46"/>
                    <a:pt x="656" y="42"/>
                    <a:pt x="654" y="39"/>
                  </a:cubicBezTo>
                  <a:cubicBezTo>
                    <a:pt x="650" y="35"/>
                    <a:pt x="646" y="33"/>
                    <a:pt x="640" y="33"/>
                  </a:cubicBezTo>
                  <a:cubicBezTo>
                    <a:pt x="635" y="33"/>
                    <a:pt x="631" y="34"/>
                    <a:pt x="627" y="38"/>
                  </a:cubicBezTo>
                  <a:cubicBezTo>
                    <a:pt x="624" y="41"/>
                    <a:pt x="622" y="46"/>
                    <a:pt x="621" y="52"/>
                  </a:cubicBezTo>
                  <a:close/>
                  <a:moveTo>
                    <a:pt x="690" y="91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1" y="35"/>
                    <a:pt x="701" y="35"/>
                    <a:pt x="701" y="35"/>
                  </a:cubicBezTo>
                  <a:cubicBezTo>
                    <a:pt x="703" y="30"/>
                    <a:pt x="705" y="27"/>
                    <a:pt x="708" y="26"/>
                  </a:cubicBezTo>
                  <a:cubicBezTo>
                    <a:pt x="710" y="24"/>
                    <a:pt x="712" y="23"/>
                    <a:pt x="715" y="23"/>
                  </a:cubicBezTo>
                  <a:cubicBezTo>
                    <a:pt x="719" y="23"/>
                    <a:pt x="722" y="25"/>
                    <a:pt x="726" y="27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20" y="36"/>
                    <a:pt x="717" y="35"/>
                    <a:pt x="714" y="35"/>
                  </a:cubicBezTo>
                  <a:cubicBezTo>
                    <a:pt x="712" y="35"/>
                    <a:pt x="710" y="36"/>
                    <a:pt x="708" y="37"/>
                  </a:cubicBezTo>
                  <a:cubicBezTo>
                    <a:pt x="706" y="39"/>
                    <a:pt x="704" y="41"/>
                    <a:pt x="704" y="43"/>
                  </a:cubicBezTo>
                  <a:cubicBezTo>
                    <a:pt x="702" y="47"/>
                    <a:pt x="702" y="52"/>
                    <a:pt x="702" y="56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690" y="91"/>
                    <a:pt x="690" y="91"/>
                    <a:pt x="690" y="91"/>
                  </a:cubicBezTo>
                  <a:close/>
                  <a:moveTo>
                    <a:pt x="740" y="91"/>
                  </a:moveTo>
                  <a:cubicBezTo>
                    <a:pt x="740" y="25"/>
                    <a:pt x="740" y="25"/>
                    <a:pt x="740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5" y="27"/>
                    <a:pt x="762" y="23"/>
                    <a:pt x="771" y="23"/>
                  </a:cubicBezTo>
                  <a:cubicBezTo>
                    <a:pt x="775" y="23"/>
                    <a:pt x="779" y="24"/>
                    <a:pt x="782" y="26"/>
                  </a:cubicBezTo>
                  <a:cubicBezTo>
                    <a:pt x="785" y="27"/>
                    <a:pt x="788" y="29"/>
                    <a:pt x="789" y="31"/>
                  </a:cubicBezTo>
                  <a:cubicBezTo>
                    <a:pt x="791" y="33"/>
                    <a:pt x="792" y="36"/>
                    <a:pt x="793" y="39"/>
                  </a:cubicBezTo>
                  <a:cubicBezTo>
                    <a:pt x="793" y="42"/>
                    <a:pt x="794" y="45"/>
                    <a:pt x="794" y="50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82" y="91"/>
                    <a:pt x="782" y="91"/>
                    <a:pt x="782" y="9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46"/>
                    <a:pt x="782" y="43"/>
                    <a:pt x="781" y="41"/>
                  </a:cubicBezTo>
                  <a:cubicBezTo>
                    <a:pt x="780" y="38"/>
                    <a:pt x="779" y="36"/>
                    <a:pt x="776" y="35"/>
                  </a:cubicBezTo>
                  <a:cubicBezTo>
                    <a:pt x="774" y="34"/>
                    <a:pt x="772" y="33"/>
                    <a:pt x="769" y="33"/>
                  </a:cubicBezTo>
                  <a:cubicBezTo>
                    <a:pt x="764" y="33"/>
                    <a:pt x="760" y="35"/>
                    <a:pt x="756" y="38"/>
                  </a:cubicBezTo>
                  <a:cubicBezTo>
                    <a:pt x="753" y="41"/>
                    <a:pt x="751" y="46"/>
                    <a:pt x="751" y="55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40" y="91"/>
                    <a:pt x="740" y="91"/>
                    <a:pt x="740" y="91"/>
                  </a:cubicBezTo>
                  <a:close/>
                  <a:moveTo>
                    <a:pt x="907" y="0"/>
                  </a:moveTo>
                  <a:cubicBezTo>
                    <a:pt x="919" y="0"/>
                    <a:pt x="919" y="0"/>
                    <a:pt x="919" y="0"/>
                  </a:cubicBezTo>
                  <a:cubicBezTo>
                    <a:pt x="919" y="52"/>
                    <a:pt x="919" y="52"/>
                    <a:pt x="919" y="52"/>
                  </a:cubicBezTo>
                  <a:cubicBezTo>
                    <a:pt x="919" y="62"/>
                    <a:pt x="918" y="69"/>
                    <a:pt x="916" y="74"/>
                  </a:cubicBezTo>
                  <a:cubicBezTo>
                    <a:pt x="914" y="80"/>
                    <a:pt x="910" y="84"/>
                    <a:pt x="905" y="87"/>
                  </a:cubicBezTo>
                  <a:cubicBezTo>
                    <a:pt x="899" y="91"/>
                    <a:pt x="892" y="92"/>
                    <a:pt x="884" y="92"/>
                  </a:cubicBezTo>
                  <a:cubicBezTo>
                    <a:pt x="875" y="92"/>
                    <a:pt x="868" y="91"/>
                    <a:pt x="863" y="88"/>
                  </a:cubicBezTo>
                  <a:cubicBezTo>
                    <a:pt x="857" y="85"/>
                    <a:pt x="853" y="81"/>
                    <a:pt x="851" y="75"/>
                  </a:cubicBezTo>
                  <a:cubicBezTo>
                    <a:pt x="849" y="70"/>
                    <a:pt x="848" y="62"/>
                    <a:pt x="848" y="52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52"/>
                    <a:pt x="860" y="52"/>
                    <a:pt x="860" y="52"/>
                  </a:cubicBezTo>
                  <a:cubicBezTo>
                    <a:pt x="860" y="60"/>
                    <a:pt x="860" y="66"/>
                    <a:pt x="862" y="70"/>
                  </a:cubicBezTo>
                  <a:cubicBezTo>
                    <a:pt x="863" y="74"/>
                    <a:pt x="866" y="76"/>
                    <a:pt x="869" y="78"/>
                  </a:cubicBezTo>
                  <a:cubicBezTo>
                    <a:pt x="873" y="81"/>
                    <a:pt x="877" y="82"/>
                    <a:pt x="883" y="82"/>
                  </a:cubicBezTo>
                  <a:cubicBezTo>
                    <a:pt x="891" y="82"/>
                    <a:pt x="898" y="80"/>
                    <a:pt x="901" y="75"/>
                  </a:cubicBezTo>
                  <a:cubicBezTo>
                    <a:pt x="905" y="71"/>
                    <a:pt x="907" y="64"/>
                    <a:pt x="907" y="52"/>
                  </a:cubicBezTo>
                  <a:cubicBezTo>
                    <a:pt x="907" y="0"/>
                    <a:pt x="907" y="0"/>
                    <a:pt x="907" y="0"/>
                  </a:cubicBezTo>
                  <a:close/>
                  <a:moveTo>
                    <a:pt x="945" y="91"/>
                  </a:moveTo>
                  <a:cubicBezTo>
                    <a:pt x="945" y="25"/>
                    <a:pt x="945" y="25"/>
                    <a:pt x="945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5" y="34"/>
                    <a:pt x="955" y="34"/>
                    <a:pt x="955" y="34"/>
                  </a:cubicBezTo>
                  <a:cubicBezTo>
                    <a:pt x="960" y="27"/>
                    <a:pt x="967" y="23"/>
                    <a:pt x="976" y="23"/>
                  </a:cubicBezTo>
                  <a:cubicBezTo>
                    <a:pt x="980" y="23"/>
                    <a:pt x="983" y="24"/>
                    <a:pt x="987" y="26"/>
                  </a:cubicBezTo>
                  <a:cubicBezTo>
                    <a:pt x="990" y="27"/>
                    <a:pt x="993" y="29"/>
                    <a:pt x="994" y="31"/>
                  </a:cubicBezTo>
                  <a:cubicBezTo>
                    <a:pt x="996" y="33"/>
                    <a:pt x="997" y="36"/>
                    <a:pt x="998" y="39"/>
                  </a:cubicBezTo>
                  <a:cubicBezTo>
                    <a:pt x="998" y="42"/>
                    <a:pt x="998" y="45"/>
                    <a:pt x="998" y="50"/>
                  </a:cubicBezTo>
                  <a:cubicBezTo>
                    <a:pt x="998" y="91"/>
                    <a:pt x="998" y="91"/>
                    <a:pt x="998" y="91"/>
                  </a:cubicBezTo>
                  <a:cubicBezTo>
                    <a:pt x="987" y="91"/>
                    <a:pt x="987" y="91"/>
                    <a:pt x="987" y="91"/>
                  </a:cubicBezTo>
                  <a:cubicBezTo>
                    <a:pt x="987" y="51"/>
                    <a:pt x="987" y="51"/>
                    <a:pt x="987" y="51"/>
                  </a:cubicBezTo>
                  <a:cubicBezTo>
                    <a:pt x="987" y="46"/>
                    <a:pt x="987" y="43"/>
                    <a:pt x="986" y="41"/>
                  </a:cubicBezTo>
                  <a:cubicBezTo>
                    <a:pt x="985" y="38"/>
                    <a:pt x="983" y="36"/>
                    <a:pt x="981" y="35"/>
                  </a:cubicBezTo>
                  <a:cubicBezTo>
                    <a:pt x="979" y="34"/>
                    <a:pt x="976" y="33"/>
                    <a:pt x="973" y="33"/>
                  </a:cubicBezTo>
                  <a:cubicBezTo>
                    <a:pt x="969" y="33"/>
                    <a:pt x="965" y="35"/>
                    <a:pt x="961" y="38"/>
                  </a:cubicBezTo>
                  <a:cubicBezTo>
                    <a:pt x="958" y="41"/>
                    <a:pt x="956" y="46"/>
                    <a:pt x="956" y="55"/>
                  </a:cubicBezTo>
                  <a:cubicBezTo>
                    <a:pt x="956" y="91"/>
                    <a:pt x="956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lose/>
                  <a:moveTo>
                    <a:pt x="1023" y="13"/>
                  </a:moveTo>
                  <a:cubicBezTo>
                    <a:pt x="1023" y="0"/>
                    <a:pt x="1023" y="0"/>
                    <a:pt x="1023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34" y="13"/>
                    <a:pt x="1034" y="13"/>
                    <a:pt x="1034" y="13"/>
                  </a:cubicBezTo>
                  <a:cubicBezTo>
                    <a:pt x="1023" y="13"/>
                    <a:pt x="1023" y="13"/>
                    <a:pt x="1023" y="13"/>
                  </a:cubicBezTo>
                  <a:close/>
                  <a:moveTo>
                    <a:pt x="1023" y="91"/>
                  </a:moveTo>
                  <a:cubicBezTo>
                    <a:pt x="1023" y="25"/>
                    <a:pt x="1023" y="25"/>
                    <a:pt x="1023" y="25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91"/>
                    <a:pt x="1034" y="91"/>
                    <a:pt x="1034" y="91"/>
                  </a:cubicBezTo>
                  <a:cubicBezTo>
                    <a:pt x="1023" y="91"/>
                    <a:pt x="1023" y="91"/>
                    <a:pt x="1023" y="91"/>
                  </a:cubicBezTo>
                  <a:close/>
                  <a:moveTo>
                    <a:pt x="1076" y="91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63" y="25"/>
                    <a:pt x="1063" y="25"/>
                    <a:pt x="1063" y="25"/>
                  </a:cubicBezTo>
                  <a:cubicBezTo>
                    <a:pt x="1077" y="64"/>
                    <a:pt x="1077" y="64"/>
                    <a:pt x="1077" y="64"/>
                  </a:cubicBezTo>
                  <a:cubicBezTo>
                    <a:pt x="1079" y="69"/>
                    <a:pt x="1080" y="73"/>
                    <a:pt x="1081" y="78"/>
                  </a:cubicBezTo>
                  <a:cubicBezTo>
                    <a:pt x="1082" y="74"/>
                    <a:pt x="1084" y="70"/>
                    <a:pt x="1085" y="65"/>
                  </a:cubicBezTo>
                  <a:cubicBezTo>
                    <a:pt x="1100" y="25"/>
                    <a:pt x="1100" y="25"/>
                    <a:pt x="1100" y="25"/>
                  </a:cubicBezTo>
                  <a:cubicBezTo>
                    <a:pt x="1112" y="25"/>
                    <a:pt x="1112" y="25"/>
                    <a:pt x="1112" y="25"/>
                  </a:cubicBezTo>
                  <a:cubicBezTo>
                    <a:pt x="1087" y="91"/>
                    <a:pt x="1087" y="91"/>
                    <a:pt x="1087" y="91"/>
                  </a:cubicBezTo>
                  <a:cubicBezTo>
                    <a:pt x="1076" y="91"/>
                    <a:pt x="1076" y="91"/>
                    <a:pt x="1076" y="91"/>
                  </a:cubicBezTo>
                  <a:close/>
                  <a:moveTo>
                    <a:pt x="1174" y="70"/>
                  </a:moveTo>
                  <a:cubicBezTo>
                    <a:pt x="1185" y="71"/>
                    <a:pt x="1185" y="71"/>
                    <a:pt x="1185" y="71"/>
                  </a:cubicBezTo>
                  <a:cubicBezTo>
                    <a:pt x="1183" y="78"/>
                    <a:pt x="1180" y="83"/>
                    <a:pt x="1175" y="87"/>
                  </a:cubicBezTo>
                  <a:cubicBezTo>
                    <a:pt x="1170" y="90"/>
                    <a:pt x="1164" y="92"/>
                    <a:pt x="1156" y="92"/>
                  </a:cubicBezTo>
                  <a:cubicBezTo>
                    <a:pt x="1146" y="92"/>
                    <a:pt x="1139" y="89"/>
                    <a:pt x="1133" y="83"/>
                  </a:cubicBezTo>
                  <a:cubicBezTo>
                    <a:pt x="1128" y="77"/>
                    <a:pt x="1125" y="69"/>
                    <a:pt x="1125" y="58"/>
                  </a:cubicBezTo>
                  <a:cubicBezTo>
                    <a:pt x="1125" y="47"/>
                    <a:pt x="1128" y="39"/>
                    <a:pt x="1133" y="33"/>
                  </a:cubicBezTo>
                  <a:cubicBezTo>
                    <a:pt x="1139" y="26"/>
                    <a:pt x="1146" y="23"/>
                    <a:pt x="1156" y="23"/>
                  </a:cubicBezTo>
                  <a:cubicBezTo>
                    <a:pt x="1164" y="23"/>
                    <a:pt x="1172" y="26"/>
                    <a:pt x="1177" y="32"/>
                  </a:cubicBezTo>
                  <a:cubicBezTo>
                    <a:pt x="1183" y="38"/>
                    <a:pt x="1185" y="47"/>
                    <a:pt x="1185" y="58"/>
                  </a:cubicBezTo>
                  <a:cubicBezTo>
                    <a:pt x="1185" y="58"/>
                    <a:pt x="1185" y="59"/>
                    <a:pt x="1185" y="61"/>
                  </a:cubicBezTo>
                  <a:cubicBezTo>
                    <a:pt x="1136" y="61"/>
                    <a:pt x="1136" y="61"/>
                    <a:pt x="1136" y="61"/>
                  </a:cubicBezTo>
                  <a:cubicBezTo>
                    <a:pt x="1137" y="68"/>
                    <a:pt x="1139" y="74"/>
                    <a:pt x="1142" y="77"/>
                  </a:cubicBezTo>
                  <a:cubicBezTo>
                    <a:pt x="1146" y="81"/>
                    <a:pt x="1151" y="83"/>
                    <a:pt x="1156" y="83"/>
                  </a:cubicBezTo>
                  <a:cubicBezTo>
                    <a:pt x="1160" y="83"/>
                    <a:pt x="1164" y="82"/>
                    <a:pt x="1167" y="80"/>
                  </a:cubicBezTo>
                  <a:cubicBezTo>
                    <a:pt x="1170" y="78"/>
                    <a:pt x="1172" y="74"/>
                    <a:pt x="1174" y="70"/>
                  </a:cubicBezTo>
                  <a:close/>
                  <a:moveTo>
                    <a:pt x="1137" y="52"/>
                  </a:moveTo>
                  <a:cubicBezTo>
                    <a:pt x="1174" y="52"/>
                    <a:pt x="1174" y="52"/>
                    <a:pt x="1174" y="52"/>
                  </a:cubicBezTo>
                  <a:cubicBezTo>
                    <a:pt x="1173" y="46"/>
                    <a:pt x="1172" y="42"/>
                    <a:pt x="1169" y="39"/>
                  </a:cubicBezTo>
                  <a:cubicBezTo>
                    <a:pt x="1166" y="35"/>
                    <a:pt x="1161" y="33"/>
                    <a:pt x="1156" y="33"/>
                  </a:cubicBezTo>
                  <a:cubicBezTo>
                    <a:pt x="1151" y="33"/>
                    <a:pt x="1146" y="34"/>
                    <a:pt x="1143" y="38"/>
                  </a:cubicBezTo>
                  <a:cubicBezTo>
                    <a:pt x="1139" y="41"/>
                    <a:pt x="1137" y="46"/>
                    <a:pt x="1137" y="52"/>
                  </a:cubicBezTo>
                  <a:close/>
                  <a:moveTo>
                    <a:pt x="1206" y="91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16" y="25"/>
                    <a:pt x="1216" y="25"/>
                    <a:pt x="1216" y="25"/>
                  </a:cubicBezTo>
                  <a:cubicBezTo>
                    <a:pt x="1216" y="35"/>
                    <a:pt x="1216" y="35"/>
                    <a:pt x="1216" y="35"/>
                  </a:cubicBezTo>
                  <a:cubicBezTo>
                    <a:pt x="1219" y="30"/>
                    <a:pt x="1221" y="27"/>
                    <a:pt x="1223" y="26"/>
                  </a:cubicBezTo>
                  <a:cubicBezTo>
                    <a:pt x="1225" y="24"/>
                    <a:pt x="1228" y="23"/>
                    <a:pt x="1230" y="23"/>
                  </a:cubicBezTo>
                  <a:cubicBezTo>
                    <a:pt x="1234" y="23"/>
                    <a:pt x="1238" y="25"/>
                    <a:pt x="1242" y="27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5" y="36"/>
                    <a:pt x="1233" y="35"/>
                    <a:pt x="1230" y="35"/>
                  </a:cubicBezTo>
                  <a:cubicBezTo>
                    <a:pt x="1227" y="35"/>
                    <a:pt x="1225" y="36"/>
                    <a:pt x="1223" y="37"/>
                  </a:cubicBezTo>
                  <a:cubicBezTo>
                    <a:pt x="1221" y="39"/>
                    <a:pt x="1220" y="41"/>
                    <a:pt x="1219" y="43"/>
                  </a:cubicBezTo>
                  <a:cubicBezTo>
                    <a:pt x="1218" y="47"/>
                    <a:pt x="1217" y="52"/>
                    <a:pt x="1217" y="56"/>
                  </a:cubicBezTo>
                  <a:cubicBezTo>
                    <a:pt x="1217" y="91"/>
                    <a:pt x="1217" y="91"/>
                    <a:pt x="1217" y="91"/>
                  </a:cubicBezTo>
                  <a:cubicBezTo>
                    <a:pt x="1206" y="91"/>
                    <a:pt x="1206" y="91"/>
                    <a:pt x="1206" y="91"/>
                  </a:cubicBezTo>
                  <a:close/>
                  <a:moveTo>
                    <a:pt x="1251" y="71"/>
                  </a:moveTo>
                  <a:cubicBezTo>
                    <a:pt x="1262" y="69"/>
                    <a:pt x="1262" y="69"/>
                    <a:pt x="1262" y="69"/>
                  </a:cubicBezTo>
                  <a:cubicBezTo>
                    <a:pt x="1263" y="74"/>
                    <a:pt x="1265" y="77"/>
                    <a:pt x="1267" y="80"/>
                  </a:cubicBezTo>
                  <a:cubicBezTo>
                    <a:pt x="1270" y="82"/>
                    <a:pt x="1274" y="83"/>
                    <a:pt x="1279" y="83"/>
                  </a:cubicBezTo>
                  <a:cubicBezTo>
                    <a:pt x="1284" y="83"/>
                    <a:pt x="1288" y="82"/>
                    <a:pt x="1291" y="80"/>
                  </a:cubicBezTo>
                  <a:cubicBezTo>
                    <a:pt x="1293" y="78"/>
                    <a:pt x="1294" y="75"/>
                    <a:pt x="1294" y="73"/>
                  </a:cubicBezTo>
                  <a:cubicBezTo>
                    <a:pt x="1294" y="70"/>
                    <a:pt x="1293" y="68"/>
                    <a:pt x="1291" y="67"/>
                  </a:cubicBezTo>
                  <a:cubicBezTo>
                    <a:pt x="1290" y="66"/>
                    <a:pt x="1286" y="64"/>
                    <a:pt x="1280" y="63"/>
                  </a:cubicBezTo>
                  <a:cubicBezTo>
                    <a:pt x="1271" y="61"/>
                    <a:pt x="1266" y="59"/>
                    <a:pt x="1263" y="58"/>
                  </a:cubicBezTo>
                  <a:cubicBezTo>
                    <a:pt x="1259" y="56"/>
                    <a:pt x="1257" y="54"/>
                    <a:pt x="1255" y="51"/>
                  </a:cubicBezTo>
                  <a:cubicBezTo>
                    <a:pt x="1254" y="49"/>
                    <a:pt x="1253" y="46"/>
                    <a:pt x="1253" y="42"/>
                  </a:cubicBezTo>
                  <a:cubicBezTo>
                    <a:pt x="1253" y="39"/>
                    <a:pt x="1254" y="37"/>
                    <a:pt x="1255" y="34"/>
                  </a:cubicBezTo>
                  <a:cubicBezTo>
                    <a:pt x="1256" y="32"/>
                    <a:pt x="1258" y="30"/>
                    <a:pt x="1260" y="28"/>
                  </a:cubicBezTo>
                  <a:cubicBezTo>
                    <a:pt x="1262" y="27"/>
                    <a:pt x="1265" y="26"/>
                    <a:pt x="1268" y="25"/>
                  </a:cubicBezTo>
                  <a:cubicBezTo>
                    <a:pt x="1271" y="24"/>
                    <a:pt x="1274" y="23"/>
                    <a:pt x="1277" y="23"/>
                  </a:cubicBezTo>
                  <a:cubicBezTo>
                    <a:pt x="1282" y="23"/>
                    <a:pt x="1287" y="24"/>
                    <a:pt x="1291" y="26"/>
                  </a:cubicBezTo>
                  <a:cubicBezTo>
                    <a:pt x="1295" y="27"/>
                    <a:pt x="1298" y="29"/>
                    <a:pt x="1300" y="32"/>
                  </a:cubicBezTo>
                  <a:cubicBezTo>
                    <a:pt x="1301" y="34"/>
                    <a:pt x="1303" y="38"/>
                    <a:pt x="1303" y="42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92" y="40"/>
                    <a:pt x="1291" y="37"/>
                    <a:pt x="1288" y="35"/>
                  </a:cubicBezTo>
                  <a:cubicBezTo>
                    <a:pt x="1286" y="34"/>
                    <a:pt x="1282" y="33"/>
                    <a:pt x="1278" y="33"/>
                  </a:cubicBezTo>
                  <a:cubicBezTo>
                    <a:pt x="1273" y="33"/>
                    <a:pt x="1269" y="33"/>
                    <a:pt x="1267" y="35"/>
                  </a:cubicBezTo>
                  <a:cubicBezTo>
                    <a:pt x="1265" y="37"/>
                    <a:pt x="1264" y="39"/>
                    <a:pt x="1264" y="41"/>
                  </a:cubicBezTo>
                  <a:cubicBezTo>
                    <a:pt x="1264" y="43"/>
                    <a:pt x="1264" y="44"/>
                    <a:pt x="1265" y="45"/>
                  </a:cubicBezTo>
                  <a:cubicBezTo>
                    <a:pt x="1266" y="46"/>
                    <a:pt x="1267" y="47"/>
                    <a:pt x="1269" y="48"/>
                  </a:cubicBezTo>
                  <a:cubicBezTo>
                    <a:pt x="1271" y="48"/>
                    <a:pt x="1274" y="49"/>
                    <a:pt x="1279" y="51"/>
                  </a:cubicBezTo>
                  <a:cubicBezTo>
                    <a:pt x="1287" y="53"/>
                    <a:pt x="1293" y="55"/>
                    <a:pt x="1296" y="56"/>
                  </a:cubicBezTo>
                  <a:cubicBezTo>
                    <a:pt x="1299" y="57"/>
                    <a:pt x="1301" y="59"/>
                    <a:pt x="1303" y="62"/>
                  </a:cubicBezTo>
                  <a:cubicBezTo>
                    <a:pt x="1305" y="64"/>
                    <a:pt x="1306" y="68"/>
                    <a:pt x="1306" y="71"/>
                  </a:cubicBezTo>
                  <a:cubicBezTo>
                    <a:pt x="1306" y="75"/>
                    <a:pt x="1305" y="79"/>
                    <a:pt x="1303" y="82"/>
                  </a:cubicBezTo>
                  <a:cubicBezTo>
                    <a:pt x="1300" y="85"/>
                    <a:pt x="1297" y="88"/>
                    <a:pt x="1293" y="90"/>
                  </a:cubicBezTo>
                  <a:cubicBezTo>
                    <a:pt x="1289" y="91"/>
                    <a:pt x="1284" y="92"/>
                    <a:pt x="1279" y="92"/>
                  </a:cubicBezTo>
                  <a:cubicBezTo>
                    <a:pt x="1271" y="92"/>
                    <a:pt x="1264" y="91"/>
                    <a:pt x="1260" y="87"/>
                  </a:cubicBezTo>
                  <a:cubicBezTo>
                    <a:pt x="1255" y="83"/>
                    <a:pt x="1252" y="78"/>
                    <a:pt x="1251" y="71"/>
                  </a:cubicBezTo>
                  <a:close/>
                  <a:moveTo>
                    <a:pt x="1326" y="13"/>
                  </a:moveTo>
                  <a:cubicBezTo>
                    <a:pt x="1326" y="0"/>
                    <a:pt x="1326" y="0"/>
                    <a:pt x="1326" y="0"/>
                  </a:cubicBezTo>
                  <a:cubicBezTo>
                    <a:pt x="1337" y="0"/>
                    <a:pt x="1337" y="0"/>
                    <a:pt x="1337" y="0"/>
                  </a:cubicBezTo>
                  <a:cubicBezTo>
                    <a:pt x="1337" y="13"/>
                    <a:pt x="1337" y="13"/>
                    <a:pt x="1337" y="13"/>
                  </a:cubicBezTo>
                  <a:cubicBezTo>
                    <a:pt x="1326" y="13"/>
                    <a:pt x="1326" y="13"/>
                    <a:pt x="1326" y="13"/>
                  </a:cubicBezTo>
                  <a:close/>
                  <a:moveTo>
                    <a:pt x="1326" y="91"/>
                  </a:moveTo>
                  <a:cubicBezTo>
                    <a:pt x="1326" y="25"/>
                    <a:pt x="1326" y="25"/>
                    <a:pt x="1326" y="25"/>
                  </a:cubicBezTo>
                  <a:cubicBezTo>
                    <a:pt x="1337" y="25"/>
                    <a:pt x="1337" y="25"/>
                    <a:pt x="1337" y="25"/>
                  </a:cubicBezTo>
                  <a:cubicBezTo>
                    <a:pt x="1337" y="91"/>
                    <a:pt x="1337" y="91"/>
                    <a:pt x="1337" y="91"/>
                  </a:cubicBezTo>
                  <a:cubicBezTo>
                    <a:pt x="1326" y="91"/>
                    <a:pt x="1326" y="91"/>
                    <a:pt x="1326" y="91"/>
                  </a:cubicBezTo>
                  <a:close/>
                  <a:moveTo>
                    <a:pt x="1386" y="81"/>
                  </a:moveTo>
                  <a:cubicBezTo>
                    <a:pt x="1387" y="91"/>
                    <a:pt x="1387" y="91"/>
                    <a:pt x="1387" y="91"/>
                  </a:cubicBezTo>
                  <a:cubicBezTo>
                    <a:pt x="1384" y="91"/>
                    <a:pt x="1382" y="92"/>
                    <a:pt x="1379" y="92"/>
                  </a:cubicBezTo>
                  <a:cubicBezTo>
                    <a:pt x="1375" y="92"/>
                    <a:pt x="1372" y="91"/>
                    <a:pt x="1370" y="90"/>
                  </a:cubicBezTo>
                  <a:cubicBezTo>
                    <a:pt x="1367" y="88"/>
                    <a:pt x="1366" y="87"/>
                    <a:pt x="1365" y="85"/>
                  </a:cubicBezTo>
                  <a:cubicBezTo>
                    <a:pt x="1364" y="83"/>
                    <a:pt x="1364" y="78"/>
                    <a:pt x="1364" y="72"/>
                  </a:cubicBezTo>
                  <a:cubicBezTo>
                    <a:pt x="1364" y="34"/>
                    <a:pt x="1364" y="34"/>
                    <a:pt x="1364" y="34"/>
                  </a:cubicBezTo>
                  <a:cubicBezTo>
                    <a:pt x="1355" y="34"/>
                    <a:pt x="1355" y="34"/>
                    <a:pt x="1355" y="34"/>
                  </a:cubicBezTo>
                  <a:cubicBezTo>
                    <a:pt x="1355" y="25"/>
                    <a:pt x="1355" y="25"/>
                    <a:pt x="1355" y="25"/>
                  </a:cubicBezTo>
                  <a:cubicBezTo>
                    <a:pt x="1364" y="25"/>
                    <a:pt x="1364" y="25"/>
                    <a:pt x="1364" y="25"/>
                  </a:cubicBezTo>
                  <a:cubicBezTo>
                    <a:pt x="1364" y="9"/>
                    <a:pt x="1364" y="9"/>
                    <a:pt x="1364" y="9"/>
                  </a:cubicBezTo>
                  <a:cubicBezTo>
                    <a:pt x="1375" y="2"/>
                    <a:pt x="1375" y="2"/>
                    <a:pt x="1375" y="2"/>
                  </a:cubicBezTo>
                  <a:cubicBezTo>
                    <a:pt x="1375" y="25"/>
                    <a:pt x="1375" y="25"/>
                    <a:pt x="1375" y="25"/>
                  </a:cubicBezTo>
                  <a:cubicBezTo>
                    <a:pt x="1386" y="25"/>
                    <a:pt x="1386" y="25"/>
                    <a:pt x="1386" y="25"/>
                  </a:cubicBezTo>
                  <a:cubicBezTo>
                    <a:pt x="1386" y="34"/>
                    <a:pt x="1386" y="34"/>
                    <a:pt x="1386" y="34"/>
                  </a:cubicBezTo>
                  <a:cubicBezTo>
                    <a:pt x="1375" y="34"/>
                    <a:pt x="1375" y="34"/>
                    <a:pt x="1375" y="34"/>
                  </a:cubicBezTo>
                  <a:cubicBezTo>
                    <a:pt x="1375" y="72"/>
                    <a:pt x="1375" y="72"/>
                    <a:pt x="1375" y="72"/>
                  </a:cubicBezTo>
                  <a:cubicBezTo>
                    <a:pt x="1375" y="75"/>
                    <a:pt x="1375" y="77"/>
                    <a:pt x="1375" y="78"/>
                  </a:cubicBezTo>
                  <a:cubicBezTo>
                    <a:pt x="1376" y="79"/>
                    <a:pt x="1376" y="80"/>
                    <a:pt x="1377" y="80"/>
                  </a:cubicBezTo>
                  <a:cubicBezTo>
                    <a:pt x="1378" y="81"/>
                    <a:pt x="1379" y="81"/>
                    <a:pt x="1381" y="81"/>
                  </a:cubicBezTo>
                  <a:cubicBezTo>
                    <a:pt x="1382" y="81"/>
                    <a:pt x="1384" y="81"/>
                    <a:pt x="1386" y="81"/>
                  </a:cubicBezTo>
                  <a:close/>
                  <a:moveTo>
                    <a:pt x="1403" y="116"/>
                  </a:moveTo>
                  <a:cubicBezTo>
                    <a:pt x="1402" y="106"/>
                    <a:pt x="1402" y="106"/>
                    <a:pt x="1402" y="106"/>
                  </a:cubicBezTo>
                  <a:cubicBezTo>
                    <a:pt x="1405" y="106"/>
                    <a:pt x="1407" y="107"/>
                    <a:pt x="1409" y="107"/>
                  </a:cubicBezTo>
                  <a:cubicBezTo>
                    <a:pt x="1411" y="107"/>
                    <a:pt x="1413" y="106"/>
                    <a:pt x="1414" y="105"/>
                  </a:cubicBezTo>
                  <a:cubicBezTo>
                    <a:pt x="1416" y="105"/>
                    <a:pt x="1417" y="103"/>
                    <a:pt x="1418" y="102"/>
                  </a:cubicBezTo>
                  <a:cubicBezTo>
                    <a:pt x="1419" y="101"/>
                    <a:pt x="1420" y="98"/>
                    <a:pt x="1422" y="94"/>
                  </a:cubicBezTo>
                  <a:cubicBezTo>
                    <a:pt x="1422" y="93"/>
                    <a:pt x="1422" y="92"/>
                    <a:pt x="1423" y="91"/>
                  </a:cubicBezTo>
                  <a:cubicBezTo>
                    <a:pt x="1398" y="25"/>
                    <a:pt x="1398" y="25"/>
                    <a:pt x="1398" y="25"/>
                  </a:cubicBezTo>
                  <a:cubicBezTo>
                    <a:pt x="1410" y="25"/>
                    <a:pt x="1410" y="25"/>
                    <a:pt x="1410" y="25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25" y="68"/>
                    <a:pt x="1427" y="73"/>
                    <a:pt x="1428" y="78"/>
                  </a:cubicBezTo>
                  <a:cubicBezTo>
                    <a:pt x="1429" y="73"/>
                    <a:pt x="1431" y="68"/>
                    <a:pt x="1433" y="63"/>
                  </a:cubicBezTo>
                  <a:cubicBezTo>
                    <a:pt x="1447" y="25"/>
                    <a:pt x="1447" y="25"/>
                    <a:pt x="1447" y="25"/>
                  </a:cubicBezTo>
                  <a:cubicBezTo>
                    <a:pt x="1458" y="25"/>
                    <a:pt x="1458" y="25"/>
                    <a:pt x="1458" y="25"/>
                  </a:cubicBezTo>
                  <a:cubicBezTo>
                    <a:pt x="1433" y="92"/>
                    <a:pt x="1433" y="92"/>
                    <a:pt x="1433" y="92"/>
                  </a:cubicBezTo>
                  <a:cubicBezTo>
                    <a:pt x="1430" y="99"/>
                    <a:pt x="1428" y="104"/>
                    <a:pt x="1427" y="107"/>
                  </a:cubicBezTo>
                  <a:cubicBezTo>
                    <a:pt x="1425" y="111"/>
                    <a:pt x="1422" y="113"/>
                    <a:pt x="1420" y="115"/>
                  </a:cubicBezTo>
                  <a:cubicBezTo>
                    <a:pt x="1417" y="117"/>
                    <a:pt x="1414" y="118"/>
                    <a:pt x="1411" y="118"/>
                  </a:cubicBezTo>
                  <a:cubicBezTo>
                    <a:pt x="1408" y="118"/>
                    <a:pt x="1406" y="117"/>
                    <a:pt x="140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5" name="椭圆 14"/>
          <p:cNvSpPr/>
          <p:nvPr userDrawn="1"/>
        </p:nvSpPr>
        <p:spPr>
          <a:xfrm>
            <a:off x="2870200" y="2336800"/>
            <a:ext cx="1028700" cy="1028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24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101948"/>
            <a:ext cx="1897062" cy="6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6100" y="2451100"/>
            <a:ext cx="9144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9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6100" y="2476500"/>
            <a:ext cx="46990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单击插入节标题</a:t>
            </a:r>
          </a:p>
        </p:txBody>
      </p:sp>
    </p:spTree>
    <p:extLst>
      <p:ext uri="{BB962C8B-B14F-4D97-AF65-F5344CB8AC3E}">
        <p14:creationId xmlns:p14="http://schemas.microsoft.com/office/powerpoint/2010/main" val="29248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-11993" y="6211824"/>
            <a:ext cx="12203994" cy="646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1993" y="742456"/>
            <a:ext cx="12203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f2ed4f4-af47-4aa0-a7ee-d2262c76c3cf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0343187" y="6318391"/>
            <a:ext cx="1315413" cy="433042"/>
            <a:chOff x="3060851" y="2374360"/>
            <a:chExt cx="6070298" cy="1998378"/>
          </a:xfrm>
          <a:solidFill>
            <a:schemeClr val="bg1"/>
          </a:solidFill>
        </p:grpSpPr>
        <p:sp>
          <p:nvSpPr>
            <p:cNvPr id="19" name="ïslide"/>
            <p:cNvSpPr/>
            <p:nvPr/>
          </p:nvSpPr>
          <p:spPr bwMode="auto">
            <a:xfrm>
              <a:off x="3060851" y="2479334"/>
              <a:ext cx="1892108" cy="1893404"/>
            </a:xfrm>
            <a:custGeom>
              <a:avLst/>
              <a:gdLst>
                <a:gd name="T0" fmla="*/ 91 w 703"/>
                <a:gd name="T1" fmla="*/ 244 h 702"/>
                <a:gd name="T2" fmla="*/ 73 w 703"/>
                <a:gd name="T3" fmla="*/ 303 h 702"/>
                <a:gd name="T4" fmla="*/ 57 w 703"/>
                <a:gd name="T5" fmla="*/ 303 h 702"/>
                <a:gd name="T6" fmla="*/ 52 w 703"/>
                <a:gd name="T7" fmla="*/ 338 h 702"/>
                <a:gd name="T8" fmla="*/ 56 w 703"/>
                <a:gd name="T9" fmla="*/ 325 h 702"/>
                <a:gd name="T10" fmla="*/ 72 w 703"/>
                <a:gd name="T11" fmla="*/ 383 h 702"/>
                <a:gd name="T12" fmla="*/ 43 w 703"/>
                <a:gd name="T13" fmla="*/ 420 h 702"/>
                <a:gd name="T14" fmla="*/ 65 w 703"/>
                <a:gd name="T15" fmla="*/ 439 h 702"/>
                <a:gd name="T16" fmla="*/ 60 w 703"/>
                <a:gd name="T17" fmla="*/ 474 h 702"/>
                <a:gd name="T18" fmla="*/ 103 w 703"/>
                <a:gd name="T19" fmla="*/ 529 h 702"/>
                <a:gd name="T20" fmla="*/ 117 w 703"/>
                <a:gd name="T21" fmla="*/ 504 h 702"/>
                <a:gd name="T22" fmla="*/ 89 w 703"/>
                <a:gd name="T23" fmla="*/ 517 h 702"/>
                <a:gd name="T24" fmla="*/ 128 w 703"/>
                <a:gd name="T25" fmla="*/ 573 h 702"/>
                <a:gd name="T26" fmla="*/ 158 w 703"/>
                <a:gd name="T27" fmla="*/ 600 h 702"/>
                <a:gd name="T28" fmla="*/ 178 w 703"/>
                <a:gd name="T29" fmla="*/ 600 h 702"/>
                <a:gd name="T30" fmla="*/ 188 w 703"/>
                <a:gd name="T31" fmla="*/ 584 h 702"/>
                <a:gd name="T32" fmla="*/ 193 w 703"/>
                <a:gd name="T33" fmla="*/ 624 h 702"/>
                <a:gd name="T34" fmla="*/ 327 w 703"/>
                <a:gd name="T35" fmla="*/ 661 h 702"/>
                <a:gd name="T36" fmla="*/ 339 w 703"/>
                <a:gd name="T37" fmla="*/ 634 h 702"/>
                <a:gd name="T38" fmla="*/ 327 w 703"/>
                <a:gd name="T39" fmla="*/ 648 h 702"/>
                <a:gd name="T40" fmla="*/ 370 w 703"/>
                <a:gd name="T41" fmla="*/ 635 h 702"/>
                <a:gd name="T42" fmla="*/ 383 w 703"/>
                <a:gd name="T43" fmla="*/ 661 h 702"/>
                <a:gd name="T44" fmla="*/ 414 w 703"/>
                <a:gd name="T45" fmla="*/ 634 h 702"/>
                <a:gd name="T46" fmla="*/ 420 w 703"/>
                <a:gd name="T47" fmla="*/ 643 h 702"/>
                <a:gd name="T48" fmla="*/ 485 w 703"/>
                <a:gd name="T49" fmla="*/ 631 h 702"/>
                <a:gd name="T50" fmla="*/ 517 w 703"/>
                <a:gd name="T51" fmla="*/ 578 h 702"/>
                <a:gd name="T52" fmla="*/ 579 w 703"/>
                <a:gd name="T53" fmla="*/ 569 h 702"/>
                <a:gd name="T54" fmla="*/ 610 w 703"/>
                <a:gd name="T55" fmla="*/ 459 h 702"/>
                <a:gd name="T56" fmla="*/ 623 w 703"/>
                <a:gd name="T57" fmla="*/ 422 h 702"/>
                <a:gd name="T58" fmla="*/ 641 w 703"/>
                <a:gd name="T59" fmla="*/ 430 h 702"/>
                <a:gd name="T60" fmla="*/ 635 w 703"/>
                <a:gd name="T61" fmla="*/ 437 h 702"/>
                <a:gd name="T62" fmla="*/ 644 w 703"/>
                <a:gd name="T63" fmla="*/ 387 h 702"/>
                <a:gd name="T64" fmla="*/ 642 w 703"/>
                <a:gd name="T65" fmla="*/ 383 h 702"/>
                <a:gd name="T66" fmla="*/ 632 w 703"/>
                <a:gd name="T67" fmla="*/ 333 h 702"/>
                <a:gd name="T68" fmla="*/ 634 w 703"/>
                <a:gd name="T69" fmla="*/ 246 h 702"/>
                <a:gd name="T70" fmla="*/ 351 w 703"/>
                <a:gd name="T71" fmla="*/ 597 h 702"/>
                <a:gd name="T72" fmla="*/ 351 w 703"/>
                <a:gd name="T73" fmla="*/ 6 h 702"/>
                <a:gd name="T74" fmla="*/ 299 w 703"/>
                <a:gd name="T75" fmla="*/ 53 h 702"/>
                <a:gd name="T76" fmla="*/ 280 w 703"/>
                <a:gd name="T77" fmla="*/ 87 h 702"/>
                <a:gd name="T78" fmla="*/ 328 w 703"/>
                <a:gd name="T79" fmla="*/ 72 h 702"/>
                <a:gd name="T80" fmla="*/ 429 w 703"/>
                <a:gd name="T81" fmla="*/ 73 h 702"/>
                <a:gd name="T82" fmla="*/ 442 w 703"/>
                <a:gd name="T83" fmla="*/ 84 h 702"/>
                <a:gd name="T84" fmla="*/ 161 w 703"/>
                <a:gd name="T85" fmla="*/ 105 h 702"/>
                <a:gd name="T86" fmla="*/ 168 w 703"/>
                <a:gd name="T87" fmla="*/ 139 h 702"/>
                <a:gd name="T88" fmla="*/ 190 w 703"/>
                <a:gd name="T89" fmla="*/ 145 h 702"/>
                <a:gd name="T90" fmla="*/ 209 w 703"/>
                <a:gd name="T91" fmla="*/ 117 h 702"/>
                <a:gd name="T92" fmla="*/ 175 w 703"/>
                <a:gd name="T93" fmla="*/ 120 h 702"/>
                <a:gd name="T94" fmla="*/ 179 w 703"/>
                <a:gd name="T95" fmla="*/ 121 h 702"/>
                <a:gd name="T96" fmla="*/ 549 w 703"/>
                <a:gd name="T97" fmla="*/ 96 h 702"/>
                <a:gd name="T98" fmla="*/ 538 w 703"/>
                <a:gd name="T99" fmla="*/ 116 h 702"/>
                <a:gd name="T100" fmla="*/ 566 w 703"/>
                <a:gd name="T101" fmla="*/ 137 h 702"/>
                <a:gd name="T102" fmla="*/ 555 w 703"/>
                <a:gd name="T103" fmla="*/ 118 h 702"/>
                <a:gd name="T104" fmla="*/ 548 w 703"/>
                <a:gd name="T105" fmla="*/ 105 h 702"/>
                <a:gd name="T106" fmla="*/ 552 w 703"/>
                <a:gd name="T107" fmla="*/ 109 h 702"/>
                <a:gd name="T108" fmla="*/ 534 w 703"/>
                <a:gd name="T109" fmla="*/ 137 h 702"/>
                <a:gd name="T110" fmla="*/ 542 w 703"/>
                <a:gd name="T111" fmla="*/ 144 h 702"/>
                <a:gd name="T112" fmla="*/ 351 w 703"/>
                <a:gd name="T113" fmla="*/ 584 h 702"/>
                <a:gd name="T114" fmla="*/ 239 w 703"/>
                <a:gd name="T115" fmla="*/ 457 h 702"/>
                <a:gd name="T116" fmla="*/ 390 w 703"/>
                <a:gd name="T117" fmla="*/ 52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3" h="702">
                  <a:moveTo>
                    <a:pt x="351" y="118"/>
                  </a:moveTo>
                  <a:cubicBezTo>
                    <a:pt x="480" y="118"/>
                    <a:pt x="584" y="223"/>
                    <a:pt x="584" y="351"/>
                  </a:cubicBezTo>
                  <a:cubicBezTo>
                    <a:pt x="584" y="367"/>
                    <a:pt x="583" y="382"/>
                    <a:pt x="580" y="397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125" y="404"/>
                    <a:pt x="125" y="404"/>
                    <a:pt x="125" y="404"/>
                  </a:cubicBezTo>
                  <a:cubicBezTo>
                    <a:pt x="121" y="387"/>
                    <a:pt x="119" y="369"/>
                    <a:pt x="119" y="351"/>
                  </a:cubicBezTo>
                  <a:cubicBezTo>
                    <a:pt x="119" y="223"/>
                    <a:pt x="223" y="118"/>
                    <a:pt x="351" y="118"/>
                  </a:cubicBezTo>
                  <a:close/>
                  <a:moveTo>
                    <a:pt x="58" y="233"/>
                  </a:moveTo>
                  <a:cubicBezTo>
                    <a:pt x="91" y="244"/>
                    <a:pt x="91" y="244"/>
                    <a:pt x="91" y="244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82" y="246"/>
                    <a:pt x="82" y="246"/>
                    <a:pt x="82" y="246"/>
                  </a:cubicBezTo>
                  <a:cubicBezTo>
                    <a:pt x="57" y="237"/>
                    <a:pt x="57" y="237"/>
                    <a:pt x="57" y="237"/>
                  </a:cubicBezTo>
                  <a:cubicBezTo>
                    <a:pt x="58" y="233"/>
                    <a:pt x="58" y="233"/>
                    <a:pt x="58" y="233"/>
                  </a:cubicBezTo>
                  <a:close/>
                  <a:moveTo>
                    <a:pt x="61" y="275"/>
                  </a:moveTo>
                  <a:cubicBezTo>
                    <a:pt x="67" y="276"/>
                    <a:pt x="71" y="279"/>
                    <a:pt x="74" y="282"/>
                  </a:cubicBezTo>
                  <a:cubicBezTo>
                    <a:pt x="76" y="286"/>
                    <a:pt x="77" y="290"/>
                    <a:pt x="76" y="295"/>
                  </a:cubicBezTo>
                  <a:cubicBezTo>
                    <a:pt x="76" y="298"/>
                    <a:pt x="75" y="301"/>
                    <a:pt x="73" y="303"/>
                  </a:cubicBezTo>
                  <a:cubicBezTo>
                    <a:pt x="71" y="305"/>
                    <a:pt x="68" y="307"/>
                    <a:pt x="65" y="308"/>
                  </a:cubicBezTo>
                  <a:cubicBezTo>
                    <a:pt x="62" y="309"/>
                    <a:pt x="59" y="309"/>
                    <a:pt x="56" y="308"/>
                  </a:cubicBezTo>
                  <a:cubicBezTo>
                    <a:pt x="52" y="307"/>
                    <a:pt x="49" y="306"/>
                    <a:pt x="47" y="304"/>
                  </a:cubicBezTo>
                  <a:cubicBezTo>
                    <a:pt x="45" y="303"/>
                    <a:pt x="43" y="300"/>
                    <a:pt x="42" y="297"/>
                  </a:cubicBezTo>
                  <a:cubicBezTo>
                    <a:pt x="41" y="295"/>
                    <a:pt x="41" y="292"/>
                    <a:pt x="41" y="289"/>
                  </a:cubicBezTo>
                  <a:cubicBezTo>
                    <a:pt x="42" y="286"/>
                    <a:pt x="43" y="283"/>
                    <a:pt x="45" y="281"/>
                  </a:cubicBezTo>
                  <a:cubicBezTo>
                    <a:pt x="47" y="278"/>
                    <a:pt x="50" y="277"/>
                    <a:pt x="52" y="276"/>
                  </a:cubicBezTo>
                  <a:cubicBezTo>
                    <a:pt x="55" y="275"/>
                    <a:pt x="58" y="275"/>
                    <a:pt x="61" y="275"/>
                  </a:cubicBezTo>
                  <a:close/>
                  <a:moveTo>
                    <a:pt x="60" y="280"/>
                  </a:moveTo>
                  <a:cubicBezTo>
                    <a:pt x="56" y="279"/>
                    <a:pt x="53" y="280"/>
                    <a:pt x="50" y="282"/>
                  </a:cubicBezTo>
                  <a:cubicBezTo>
                    <a:pt x="47" y="283"/>
                    <a:pt x="46" y="286"/>
                    <a:pt x="45" y="289"/>
                  </a:cubicBezTo>
                  <a:cubicBezTo>
                    <a:pt x="44" y="293"/>
                    <a:pt x="45" y="296"/>
                    <a:pt x="47" y="298"/>
                  </a:cubicBezTo>
                  <a:cubicBezTo>
                    <a:pt x="49" y="301"/>
                    <a:pt x="52" y="303"/>
                    <a:pt x="57" y="303"/>
                  </a:cubicBezTo>
                  <a:cubicBezTo>
                    <a:pt x="60" y="304"/>
                    <a:pt x="62" y="304"/>
                    <a:pt x="64" y="303"/>
                  </a:cubicBezTo>
                  <a:cubicBezTo>
                    <a:pt x="66" y="303"/>
                    <a:pt x="68" y="302"/>
                    <a:pt x="70" y="300"/>
                  </a:cubicBezTo>
                  <a:cubicBezTo>
                    <a:pt x="71" y="298"/>
                    <a:pt x="72" y="297"/>
                    <a:pt x="73" y="294"/>
                  </a:cubicBezTo>
                  <a:cubicBezTo>
                    <a:pt x="73" y="291"/>
                    <a:pt x="73" y="288"/>
                    <a:pt x="71" y="285"/>
                  </a:cubicBezTo>
                  <a:cubicBezTo>
                    <a:pt x="69" y="283"/>
                    <a:pt x="65" y="281"/>
                    <a:pt x="60" y="280"/>
                  </a:cubicBezTo>
                  <a:close/>
                  <a:moveTo>
                    <a:pt x="38" y="318"/>
                  </a:moveTo>
                  <a:cubicBezTo>
                    <a:pt x="72" y="321"/>
                    <a:pt x="72" y="321"/>
                    <a:pt x="72" y="321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70" y="340"/>
                    <a:pt x="70" y="342"/>
                    <a:pt x="69" y="344"/>
                  </a:cubicBezTo>
                  <a:cubicBezTo>
                    <a:pt x="68" y="345"/>
                    <a:pt x="67" y="346"/>
                    <a:pt x="65" y="347"/>
                  </a:cubicBezTo>
                  <a:cubicBezTo>
                    <a:pt x="64" y="348"/>
                    <a:pt x="62" y="348"/>
                    <a:pt x="60" y="348"/>
                  </a:cubicBezTo>
                  <a:cubicBezTo>
                    <a:pt x="58" y="348"/>
                    <a:pt x="56" y="347"/>
                    <a:pt x="54" y="345"/>
                  </a:cubicBezTo>
                  <a:cubicBezTo>
                    <a:pt x="53" y="344"/>
                    <a:pt x="52" y="341"/>
                    <a:pt x="52" y="338"/>
                  </a:cubicBezTo>
                  <a:cubicBezTo>
                    <a:pt x="51" y="339"/>
                    <a:pt x="50" y="340"/>
                    <a:pt x="50" y="340"/>
                  </a:cubicBezTo>
                  <a:cubicBezTo>
                    <a:pt x="48" y="341"/>
                    <a:pt x="47" y="343"/>
                    <a:pt x="45" y="344"/>
                  </a:cubicBezTo>
                  <a:cubicBezTo>
                    <a:pt x="35" y="349"/>
                    <a:pt x="35" y="349"/>
                    <a:pt x="35" y="349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5" y="338"/>
                    <a:pt x="47" y="337"/>
                    <a:pt x="48" y="336"/>
                  </a:cubicBezTo>
                  <a:cubicBezTo>
                    <a:pt x="49" y="336"/>
                    <a:pt x="50" y="335"/>
                    <a:pt x="50" y="334"/>
                  </a:cubicBezTo>
                  <a:cubicBezTo>
                    <a:pt x="51" y="334"/>
                    <a:pt x="51" y="333"/>
                    <a:pt x="52" y="332"/>
                  </a:cubicBezTo>
                  <a:cubicBezTo>
                    <a:pt x="52" y="332"/>
                    <a:pt x="52" y="331"/>
                    <a:pt x="52" y="330"/>
                  </a:cubicBezTo>
                  <a:cubicBezTo>
                    <a:pt x="52" y="324"/>
                    <a:pt x="52" y="324"/>
                    <a:pt x="52" y="324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8" y="318"/>
                    <a:pt x="38" y="318"/>
                    <a:pt x="38" y="318"/>
                  </a:cubicBezTo>
                  <a:close/>
                  <a:moveTo>
                    <a:pt x="56" y="325"/>
                  </a:moveTo>
                  <a:cubicBezTo>
                    <a:pt x="56" y="335"/>
                    <a:pt x="56" y="335"/>
                    <a:pt x="56" y="335"/>
                  </a:cubicBezTo>
                  <a:cubicBezTo>
                    <a:pt x="55" y="337"/>
                    <a:pt x="55" y="338"/>
                    <a:pt x="56" y="339"/>
                  </a:cubicBezTo>
                  <a:cubicBezTo>
                    <a:pt x="56" y="341"/>
                    <a:pt x="57" y="342"/>
                    <a:pt x="58" y="342"/>
                  </a:cubicBezTo>
                  <a:cubicBezTo>
                    <a:pt x="58" y="343"/>
                    <a:pt x="59" y="343"/>
                    <a:pt x="61" y="343"/>
                  </a:cubicBezTo>
                  <a:cubicBezTo>
                    <a:pt x="62" y="344"/>
                    <a:pt x="64" y="343"/>
                    <a:pt x="65" y="342"/>
                  </a:cubicBezTo>
                  <a:cubicBezTo>
                    <a:pt x="66" y="341"/>
                    <a:pt x="67" y="339"/>
                    <a:pt x="67" y="337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56" y="325"/>
                    <a:pt x="56" y="325"/>
                    <a:pt x="56" y="325"/>
                  </a:cubicBezTo>
                  <a:close/>
                  <a:moveTo>
                    <a:pt x="36" y="369"/>
                  </a:moveTo>
                  <a:cubicBezTo>
                    <a:pt x="67" y="367"/>
                    <a:pt x="67" y="367"/>
                    <a:pt x="67" y="367"/>
                  </a:cubicBezTo>
                  <a:cubicBezTo>
                    <a:pt x="66" y="356"/>
                    <a:pt x="66" y="356"/>
                    <a:pt x="66" y="356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7" y="372"/>
                    <a:pt x="67" y="372"/>
                    <a:pt x="67" y="372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6" y="369"/>
                    <a:pt x="36" y="369"/>
                    <a:pt x="36" y="369"/>
                  </a:cubicBezTo>
                  <a:close/>
                  <a:moveTo>
                    <a:pt x="39" y="398"/>
                  </a:moveTo>
                  <a:cubicBezTo>
                    <a:pt x="74" y="392"/>
                    <a:pt x="74" y="392"/>
                    <a:pt x="74" y="392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77" y="415"/>
                    <a:pt x="77" y="415"/>
                    <a:pt x="77" y="41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44" y="424"/>
                    <a:pt x="44" y="424"/>
                    <a:pt x="44" y="424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39" y="398"/>
                    <a:pt x="39" y="398"/>
                    <a:pt x="39" y="398"/>
                  </a:cubicBezTo>
                  <a:close/>
                  <a:moveTo>
                    <a:pt x="48" y="440"/>
                  </a:moveTo>
                  <a:cubicBezTo>
                    <a:pt x="81" y="429"/>
                    <a:pt x="81" y="429"/>
                    <a:pt x="81" y="429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9" y="434"/>
                    <a:pt x="79" y="434"/>
                    <a:pt x="79" y="434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75" y="456"/>
                    <a:pt x="75" y="456"/>
                    <a:pt x="75" y="456"/>
                  </a:cubicBezTo>
                  <a:cubicBezTo>
                    <a:pt x="71" y="457"/>
                    <a:pt x="71" y="457"/>
                    <a:pt x="71" y="457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54" y="443"/>
                    <a:pt x="54" y="443"/>
                    <a:pt x="54" y="443"/>
                  </a:cubicBezTo>
                  <a:cubicBezTo>
                    <a:pt x="60" y="463"/>
                    <a:pt x="60" y="463"/>
                    <a:pt x="60" y="463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48" y="440"/>
                    <a:pt x="48" y="440"/>
                    <a:pt x="48" y="440"/>
                  </a:cubicBezTo>
                  <a:close/>
                  <a:moveTo>
                    <a:pt x="60" y="474"/>
                  </a:moveTo>
                  <a:cubicBezTo>
                    <a:pt x="97" y="470"/>
                    <a:pt x="97" y="470"/>
                    <a:pt x="97" y="47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2" y="498"/>
                    <a:pt x="72" y="498"/>
                    <a:pt x="72" y="498"/>
                  </a:cubicBezTo>
                  <a:cubicBezTo>
                    <a:pt x="80" y="489"/>
                    <a:pt x="80" y="489"/>
                    <a:pt x="80" y="489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0" y="474"/>
                    <a:pt x="60" y="474"/>
                    <a:pt x="60" y="474"/>
                  </a:cubicBezTo>
                  <a:close/>
                  <a:moveTo>
                    <a:pt x="77" y="476"/>
                  </a:moveTo>
                  <a:cubicBezTo>
                    <a:pt x="82" y="486"/>
                    <a:pt x="82" y="486"/>
                    <a:pt x="82" y="486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91" y="477"/>
                    <a:pt x="93" y="475"/>
                    <a:pt x="94" y="473"/>
                  </a:cubicBezTo>
                  <a:cubicBezTo>
                    <a:pt x="92" y="474"/>
                    <a:pt x="90" y="474"/>
                    <a:pt x="88" y="475"/>
                  </a:cubicBezTo>
                  <a:cubicBezTo>
                    <a:pt x="77" y="476"/>
                    <a:pt x="77" y="476"/>
                    <a:pt x="77" y="476"/>
                  </a:cubicBezTo>
                  <a:close/>
                  <a:moveTo>
                    <a:pt x="89" y="505"/>
                  </a:moveTo>
                  <a:cubicBezTo>
                    <a:pt x="87" y="507"/>
                    <a:pt x="86" y="508"/>
                    <a:pt x="85" y="510"/>
                  </a:cubicBezTo>
                  <a:cubicBezTo>
                    <a:pt x="84" y="512"/>
                    <a:pt x="84" y="514"/>
                    <a:pt x="84" y="517"/>
                  </a:cubicBezTo>
                  <a:cubicBezTo>
                    <a:pt x="84" y="519"/>
                    <a:pt x="85" y="521"/>
                    <a:pt x="87" y="524"/>
                  </a:cubicBezTo>
                  <a:cubicBezTo>
                    <a:pt x="88" y="526"/>
                    <a:pt x="90" y="528"/>
                    <a:pt x="92" y="529"/>
                  </a:cubicBezTo>
                  <a:cubicBezTo>
                    <a:pt x="94" y="530"/>
                    <a:pt x="95" y="531"/>
                    <a:pt x="97" y="531"/>
                  </a:cubicBezTo>
                  <a:cubicBezTo>
                    <a:pt x="99" y="531"/>
                    <a:pt x="101" y="530"/>
                    <a:pt x="103" y="529"/>
                  </a:cubicBezTo>
                  <a:cubicBezTo>
                    <a:pt x="104" y="528"/>
                    <a:pt x="105" y="527"/>
                    <a:pt x="106" y="525"/>
                  </a:cubicBezTo>
                  <a:cubicBezTo>
                    <a:pt x="107" y="524"/>
                    <a:pt x="107" y="522"/>
                    <a:pt x="107" y="520"/>
                  </a:cubicBezTo>
                  <a:cubicBezTo>
                    <a:pt x="106" y="518"/>
                    <a:pt x="106" y="516"/>
                    <a:pt x="104" y="512"/>
                  </a:cubicBezTo>
                  <a:cubicBezTo>
                    <a:pt x="103" y="509"/>
                    <a:pt x="103" y="506"/>
                    <a:pt x="103" y="505"/>
                  </a:cubicBezTo>
                  <a:cubicBezTo>
                    <a:pt x="103" y="504"/>
                    <a:pt x="104" y="503"/>
                    <a:pt x="105" y="502"/>
                  </a:cubicBezTo>
                  <a:cubicBezTo>
                    <a:pt x="106" y="502"/>
                    <a:pt x="107" y="501"/>
                    <a:pt x="109" y="502"/>
                  </a:cubicBezTo>
                  <a:cubicBezTo>
                    <a:pt x="110" y="502"/>
                    <a:pt x="112" y="504"/>
                    <a:pt x="113" y="506"/>
                  </a:cubicBezTo>
                  <a:cubicBezTo>
                    <a:pt x="115" y="509"/>
                    <a:pt x="115" y="511"/>
                    <a:pt x="115" y="512"/>
                  </a:cubicBezTo>
                  <a:cubicBezTo>
                    <a:pt x="115" y="514"/>
                    <a:pt x="114" y="516"/>
                    <a:pt x="112" y="517"/>
                  </a:cubicBezTo>
                  <a:cubicBezTo>
                    <a:pt x="115" y="520"/>
                    <a:pt x="115" y="520"/>
                    <a:pt x="115" y="520"/>
                  </a:cubicBezTo>
                  <a:cubicBezTo>
                    <a:pt x="117" y="519"/>
                    <a:pt x="118" y="518"/>
                    <a:pt x="119" y="516"/>
                  </a:cubicBezTo>
                  <a:cubicBezTo>
                    <a:pt x="119" y="514"/>
                    <a:pt x="120" y="512"/>
                    <a:pt x="119" y="510"/>
                  </a:cubicBezTo>
                  <a:cubicBezTo>
                    <a:pt x="119" y="508"/>
                    <a:pt x="118" y="506"/>
                    <a:pt x="117" y="504"/>
                  </a:cubicBezTo>
                  <a:cubicBezTo>
                    <a:pt x="115" y="502"/>
                    <a:pt x="114" y="500"/>
                    <a:pt x="112" y="499"/>
                  </a:cubicBezTo>
                  <a:cubicBezTo>
                    <a:pt x="111" y="498"/>
                    <a:pt x="109" y="497"/>
                    <a:pt x="107" y="497"/>
                  </a:cubicBezTo>
                  <a:cubicBezTo>
                    <a:pt x="105" y="497"/>
                    <a:pt x="104" y="498"/>
                    <a:pt x="102" y="499"/>
                  </a:cubicBezTo>
                  <a:cubicBezTo>
                    <a:pt x="101" y="500"/>
                    <a:pt x="100" y="501"/>
                    <a:pt x="99" y="502"/>
                  </a:cubicBezTo>
                  <a:cubicBezTo>
                    <a:pt x="99" y="503"/>
                    <a:pt x="98" y="505"/>
                    <a:pt x="98" y="507"/>
                  </a:cubicBezTo>
                  <a:cubicBezTo>
                    <a:pt x="99" y="508"/>
                    <a:pt x="99" y="511"/>
                    <a:pt x="100" y="514"/>
                  </a:cubicBezTo>
                  <a:cubicBezTo>
                    <a:pt x="101" y="517"/>
                    <a:pt x="102" y="519"/>
                    <a:pt x="102" y="520"/>
                  </a:cubicBezTo>
                  <a:cubicBezTo>
                    <a:pt x="102" y="521"/>
                    <a:pt x="102" y="523"/>
                    <a:pt x="102" y="523"/>
                  </a:cubicBezTo>
                  <a:cubicBezTo>
                    <a:pt x="102" y="524"/>
                    <a:pt x="101" y="525"/>
                    <a:pt x="100" y="526"/>
                  </a:cubicBezTo>
                  <a:cubicBezTo>
                    <a:pt x="99" y="526"/>
                    <a:pt x="98" y="527"/>
                    <a:pt x="97" y="527"/>
                  </a:cubicBezTo>
                  <a:cubicBezTo>
                    <a:pt x="96" y="526"/>
                    <a:pt x="95" y="526"/>
                    <a:pt x="94" y="525"/>
                  </a:cubicBezTo>
                  <a:cubicBezTo>
                    <a:pt x="92" y="524"/>
                    <a:pt x="91" y="523"/>
                    <a:pt x="90" y="522"/>
                  </a:cubicBezTo>
                  <a:cubicBezTo>
                    <a:pt x="89" y="520"/>
                    <a:pt x="89" y="518"/>
                    <a:pt x="89" y="517"/>
                  </a:cubicBezTo>
                  <a:cubicBezTo>
                    <a:pt x="88" y="515"/>
                    <a:pt x="88" y="513"/>
                    <a:pt x="89" y="512"/>
                  </a:cubicBezTo>
                  <a:cubicBezTo>
                    <a:pt x="89" y="511"/>
                    <a:pt x="90" y="510"/>
                    <a:pt x="92" y="509"/>
                  </a:cubicBezTo>
                  <a:cubicBezTo>
                    <a:pt x="89" y="505"/>
                    <a:pt x="89" y="505"/>
                    <a:pt x="89" y="505"/>
                  </a:cubicBezTo>
                  <a:close/>
                  <a:moveTo>
                    <a:pt x="109" y="552"/>
                  </a:moveTo>
                  <a:cubicBezTo>
                    <a:pt x="132" y="532"/>
                    <a:pt x="132" y="532"/>
                    <a:pt x="132" y="532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7" y="521"/>
                    <a:pt x="127" y="521"/>
                    <a:pt x="127" y="521"/>
                  </a:cubicBezTo>
                  <a:cubicBezTo>
                    <a:pt x="145" y="541"/>
                    <a:pt x="145" y="541"/>
                    <a:pt x="145" y="541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36"/>
                    <a:pt x="135" y="536"/>
                    <a:pt x="135" y="536"/>
                  </a:cubicBezTo>
                  <a:cubicBezTo>
                    <a:pt x="112" y="556"/>
                    <a:pt x="112" y="556"/>
                    <a:pt x="112" y="556"/>
                  </a:cubicBezTo>
                  <a:cubicBezTo>
                    <a:pt x="109" y="552"/>
                    <a:pt x="109" y="552"/>
                    <a:pt x="109" y="552"/>
                  </a:cubicBezTo>
                  <a:close/>
                  <a:moveTo>
                    <a:pt x="128" y="573"/>
                  </a:moveTo>
                  <a:cubicBezTo>
                    <a:pt x="146" y="591"/>
                    <a:pt x="146" y="591"/>
                    <a:pt x="146" y="591"/>
                  </a:cubicBezTo>
                  <a:cubicBezTo>
                    <a:pt x="149" y="588"/>
                    <a:pt x="149" y="588"/>
                    <a:pt x="149" y="588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42" y="565"/>
                    <a:pt x="142" y="565"/>
                    <a:pt x="142" y="565"/>
                  </a:cubicBezTo>
                  <a:cubicBezTo>
                    <a:pt x="156" y="578"/>
                    <a:pt x="156" y="578"/>
                    <a:pt x="156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45" y="562"/>
                    <a:pt x="145" y="562"/>
                    <a:pt x="145" y="562"/>
                  </a:cubicBezTo>
                  <a:cubicBezTo>
                    <a:pt x="152" y="555"/>
                    <a:pt x="152" y="555"/>
                    <a:pt x="152" y="555"/>
                  </a:cubicBezTo>
                  <a:cubicBezTo>
                    <a:pt x="167" y="569"/>
                    <a:pt x="167" y="569"/>
                    <a:pt x="167" y="569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28" y="573"/>
                    <a:pt x="128" y="573"/>
                    <a:pt x="128" y="573"/>
                  </a:cubicBezTo>
                  <a:close/>
                  <a:moveTo>
                    <a:pt x="158" y="600"/>
                  </a:moveTo>
                  <a:cubicBezTo>
                    <a:pt x="178" y="572"/>
                    <a:pt x="178" y="572"/>
                    <a:pt x="178" y="572"/>
                  </a:cubicBezTo>
                  <a:cubicBezTo>
                    <a:pt x="190" y="581"/>
                    <a:pt x="190" y="581"/>
                    <a:pt x="190" y="581"/>
                  </a:cubicBezTo>
                  <a:cubicBezTo>
                    <a:pt x="193" y="583"/>
                    <a:pt x="195" y="584"/>
                    <a:pt x="195" y="586"/>
                  </a:cubicBezTo>
                  <a:cubicBezTo>
                    <a:pt x="196" y="587"/>
                    <a:pt x="197" y="589"/>
                    <a:pt x="197" y="591"/>
                  </a:cubicBezTo>
                  <a:cubicBezTo>
                    <a:pt x="197" y="593"/>
                    <a:pt x="196" y="594"/>
                    <a:pt x="195" y="596"/>
                  </a:cubicBezTo>
                  <a:cubicBezTo>
                    <a:pt x="193" y="598"/>
                    <a:pt x="191" y="599"/>
                    <a:pt x="189" y="599"/>
                  </a:cubicBezTo>
                  <a:cubicBezTo>
                    <a:pt x="187" y="600"/>
                    <a:pt x="184" y="599"/>
                    <a:pt x="181" y="598"/>
                  </a:cubicBezTo>
                  <a:cubicBezTo>
                    <a:pt x="182" y="599"/>
                    <a:pt x="182" y="600"/>
                    <a:pt x="183" y="601"/>
                  </a:cubicBezTo>
                  <a:cubicBezTo>
                    <a:pt x="183" y="603"/>
                    <a:pt x="183" y="605"/>
                    <a:pt x="183" y="607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78" y="614"/>
                    <a:pt x="178" y="614"/>
                    <a:pt x="178" y="614"/>
                  </a:cubicBezTo>
                  <a:cubicBezTo>
                    <a:pt x="178" y="606"/>
                    <a:pt x="178" y="606"/>
                    <a:pt x="178" y="606"/>
                  </a:cubicBezTo>
                  <a:cubicBezTo>
                    <a:pt x="178" y="603"/>
                    <a:pt x="178" y="602"/>
                    <a:pt x="178" y="600"/>
                  </a:cubicBezTo>
                  <a:cubicBezTo>
                    <a:pt x="178" y="599"/>
                    <a:pt x="178" y="598"/>
                    <a:pt x="178" y="597"/>
                  </a:cubicBezTo>
                  <a:cubicBezTo>
                    <a:pt x="177" y="596"/>
                    <a:pt x="177" y="596"/>
                    <a:pt x="177" y="595"/>
                  </a:cubicBezTo>
                  <a:cubicBezTo>
                    <a:pt x="176" y="595"/>
                    <a:pt x="176" y="594"/>
                    <a:pt x="175" y="593"/>
                  </a:cubicBezTo>
                  <a:cubicBezTo>
                    <a:pt x="170" y="590"/>
                    <a:pt x="170" y="590"/>
                    <a:pt x="170" y="590"/>
                  </a:cubicBezTo>
                  <a:cubicBezTo>
                    <a:pt x="161" y="603"/>
                    <a:pt x="161" y="603"/>
                    <a:pt x="161" y="603"/>
                  </a:cubicBezTo>
                  <a:cubicBezTo>
                    <a:pt x="158" y="600"/>
                    <a:pt x="158" y="600"/>
                    <a:pt x="158" y="600"/>
                  </a:cubicBezTo>
                  <a:close/>
                  <a:moveTo>
                    <a:pt x="173" y="587"/>
                  </a:moveTo>
                  <a:cubicBezTo>
                    <a:pt x="181" y="593"/>
                    <a:pt x="181" y="593"/>
                    <a:pt x="181" y="593"/>
                  </a:cubicBezTo>
                  <a:cubicBezTo>
                    <a:pt x="182" y="594"/>
                    <a:pt x="184" y="595"/>
                    <a:pt x="185" y="595"/>
                  </a:cubicBezTo>
                  <a:cubicBezTo>
                    <a:pt x="186" y="595"/>
                    <a:pt x="187" y="595"/>
                    <a:pt x="188" y="595"/>
                  </a:cubicBezTo>
                  <a:cubicBezTo>
                    <a:pt x="189" y="595"/>
                    <a:pt x="190" y="594"/>
                    <a:pt x="191" y="593"/>
                  </a:cubicBezTo>
                  <a:cubicBezTo>
                    <a:pt x="192" y="592"/>
                    <a:pt x="192" y="590"/>
                    <a:pt x="192" y="589"/>
                  </a:cubicBezTo>
                  <a:cubicBezTo>
                    <a:pt x="192" y="587"/>
                    <a:pt x="190" y="586"/>
                    <a:pt x="188" y="584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3" y="587"/>
                    <a:pt x="173" y="587"/>
                    <a:pt x="173" y="587"/>
                  </a:cubicBezTo>
                  <a:close/>
                  <a:moveTo>
                    <a:pt x="193" y="624"/>
                  </a:moveTo>
                  <a:cubicBezTo>
                    <a:pt x="197" y="626"/>
                    <a:pt x="197" y="626"/>
                    <a:pt x="197" y="626"/>
                  </a:cubicBezTo>
                  <a:cubicBezTo>
                    <a:pt x="209" y="602"/>
                    <a:pt x="209" y="602"/>
                    <a:pt x="209" y="602"/>
                  </a:cubicBezTo>
                  <a:cubicBezTo>
                    <a:pt x="213" y="635"/>
                    <a:pt x="213" y="635"/>
                    <a:pt x="213" y="635"/>
                  </a:cubicBezTo>
                  <a:cubicBezTo>
                    <a:pt x="217" y="637"/>
                    <a:pt x="217" y="637"/>
                    <a:pt x="217" y="637"/>
                  </a:cubicBezTo>
                  <a:cubicBezTo>
                    <a:pt x="233" y="606"/>
                    <a:pt x="233" y="606"/>
                    <a:pt x="233" y="606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3" y="596"/>
                    <a:pt x="213" y="596"/>
                    <a:pt x="213" y="596"/>
                  </a:cubicBezTo>
                  <a:cubicBezTo>
                    <a:pt x="209" y="594"/>
                    <a:pt x="209" y="594"/>
                    <a:pt x="209" y="594"/>
                  </a:cubicBezTo>
                  <a:cubicBezTo>
                    <a:pt x="193" y="624"/>
                    <a:pt x="193" y="624"/>
                    <a:pt x="193" y="624"/>
                  </a:cubicBezTo>
                  <a:close/>
                  <a:moveTo>
                    <a:pt x="294" y="662"/>
                  </a:moveTo>
                  <a:cubicBezTo>
                    <a:pt x="290" y="661"/>
                    <a:pt x="290" y="661"/>
                    <a:pt x="290" y="661"/>
                  </a:cubicBezTo>
                  <a:cubicBezTo>
                    <a:pt x="295" y="634"/>
                    <a:pt x="295" y="634"/>
                    <a:pt x="295" y="634"/>
                  </a:cubicBezTo>
                  <a:cubicBezTo>
                    <a:pt x="294" y="635"/>
                    <a:pt x="292" y="636"/>
                    <a:pt x="290" y="636"/>
                  </a:cubicBezTo>
                  <a:cubicBezTo>
                    <a:pt x="289" y="637"/>
                    <a:pt x="287" y="637"/>
                    <a:pt x="286" y="638"/>
                  </a:cubicBezTo>
                  <a:cubicBezTo>
                    <a:pt x="286" y="634"/>
                    <a:pt x="286" y="634"/>
                    <a:pt x="286" y="634"/>
                  </a:cubicBezTo>
                  <a:cubicBezTo>
                    <a:pt x="289" y="633"/>
                    <a:pt x="291" y="632"/>
                    <a:pt x="293" y="631"/>
                  </a:cubicBezTo>
                  <a:cubicBezTo>
                    <a:pt x="295" y="630"/>
                    <a:pt x="297" y="628"/>
                    <a:pt x="298" y="627"/>
                  </a:cubicBezTo>
                  <a:cubicBezTo>
                    <a:pt x="300" y="627"/>
                    <a:pt x="300" y="627"/>
                    <a:pt x="300" y="627"/>
                  </a:cubicBezTo>
                  <a:cubicBezTo>
                    <a:pt x="294" y="662"/>
                    <a:pt x="294" y="662"/>
                    <a:pt x="294" y="662"/>
                  </a:cubicBezTo>
                  <a:close/>
                  <a:moveTo>
                    <a:pt x="321" y="657"/>
                  </a:moveTo>
                  <a:cubicBezTo>
                    <a:pt x="325" y="657"/>
                    <a:pt x="325" y="657"/>
                    <a:pt x="325" y="657"/>
                  </a:cubicBezTo>
                  <a:cubicBezTo>
                    <a:pt x="325" y="659"/>
                    <a:pt x="326" y="660"/>
                    <a:pt x="327" y="661"/>
                  </a:cubicBezTo>
                  <a:cubicBezTo>
                    <a:pt x="328" y="662"/>
                    <a:pt x="329" y="663"/>
                    <a:pt x="330" y="663"/>
                  </a:cubicBezTo>
                  <a:cubicBezTo>
                    <a:pt x="332" y="663"/>
                    <a:pt x="333" y="663"/>
                    <a:pt x="334" y="662"/>
                  </a:cubicBezTo>
                  <a:cubicBezTo>
                    <a:pt x="335" y="662"/>
                    <a:pt x="336" y="661"/>
                    <a:pt x="336" y="660"/>
                  </a:cubicBezTo>
                  <a:cubicBezTo>
                    <a:pt x="337" y="659"/>
                    <a:pt x="338" y="658"/>
                    <a:pt x="338" y="656"/>
                  </a:cubicBezTo>
                  <a:cubicBezTo>
                    <a:pt x="339" y="655"/>
                    <a:pt x="339" y="653"/>
                    <a:pt x="339" y="651"/>
                  </a:cubicBezTo>
                  <a:cubicBezTo>
                    <a:pt x="339" y="651"/>
                    <a:pt x="339" y="651"/>
                    <a:pt x="339" y="650"/>
                  </a:cubicBezTo>
                  <a:cubicBezTo>
                    <a:pt x="338" y="652"/>
                    <a:pt x="337" y="653"/>
                    <a:pt x="336" y="653"/>
                  </a:cubicBezTo>
                  <a:cubicBezTo>
                    <a:pt x="334" y="654"/>
                    <a:pt x="333" y="654"/>
                    <a:pt x="331" y="654"/>
                  </a:cubicBezTo>
                  <a:cubicBezTo>
                    <a:pt x="328" y="654"/>
                    <a:pt x="326" y="653"/>
                    <a:pt x="324" y="650"/>
                  </a:cubicBezTo>
                  <a:cubicBezTo>
                    <a:pt x="322" y="648"/>
                    <a:pt x="321" y="645"/>
                    <a:pt x="322" y="642"/>
                  </a:cubicBezTo>
                  <a:cubicBezTo>
                    <a:pt x="322" y="638"/>
                    <a:pt x="323" y="636"/>
                    <a:pt x="325" y="634"/>
                  </a:cubicBezTo>
                  <a:cubicBezTo>
                    <a:pt x="328" y="632"/>
                    <a:pt x="330" y="631"/>
                    <a:pt x="333" y="631"/>
                  </a:cubicBezTo>
                  <a:cubicBezTo>
                    <a:pt x="336" y="631"/>
                    <a:pt x="338" y="632"/>
                    <a:pt x="339" y="634"/>
                  </a:cubicBezTo>
                  <a:cubicBezTo>
                    <a:pt x="341" y="635"/>
                    <a:pt x="342" y="637"/>
                    <a:pt x="343" y="639"/>
                  </a:cubicBezTo>
                  <a:cubicBezTo>
                    <a:pt x="344" y="641"/>
                    <a:pt x="344" y="645"/>
                    <a:pt x="344" y="649"/>
                  </a:cubicBezTo>
                  <a:cubicBezTo>
                    <a:pt x="343" y="653"/>
                    <a:pt x="343" y="657"/>
                    <a:pt x="341" y="659"/>
                  </a:cubicBezTo>
                  <a:cubicBezTo>
                    <a:pt x="340" y="662"/>
                    <a:pt x="339" y="664"/>
                    <a:pt x="337" y="665"/>
                  </a:cubicBezTo>
                  <a:cubicBezTo>
                    <a:pt x="335" y="666"/>
                    <a:pt x="332" y="667"/>
                    <a:pt x="330" y="666"/>
                  </a:cubicBezTo>
                  <a:cubicBezTo>
                    <a:pt x="327" y="666"/>
                    <a:pt x="325" y="665"/>
                    <a:pt x="323" y="664"/>
                  </a:cubicBezTo>
                  <a:cubicBezTo>
                    <a:pt x="322" y="662"/>
                    <a:pt x="321" y="660"/>
                    <a:pt x="321" y="657"/>
                  </a:cubicBezTo>
                  <a:close/>
                  <a:moveTo>
                    <a:pt x="340" y="643"/>
                  </a:moveTo>
                  <a:cubicBezTo>
                    <a:pt x="340" y="641"/>
                    <a:pt x="339" y="639"/>
                    <a:pt x="338" y="637"/>
                  </a:cubicBezTo>
                  <a:cubicBezTo>
                    <a:pt x="337" y="636"/>
                    <a:pt x="335" y="635"/>
                    <a:pt x="334" y="635"/>
                  </a:cubicBezTo>
                  <a:cubicBezTo>
                    <a:pt x="332" y="635"/>
                    <a:pt x="330" y="635"/>
                    <a:pt x="329" y="637"/>
                  </a:cubicBezTo>
                  <a:cubicBezTo>
                    <a:pt x="327" y="638"/>
                    <a:pt x="326" y="640"/>
                    <a:pt x="326" y="642"/>
                  </a:cubicBezTo>
                  <a:cubicBezTo>
                    <a:pt x="326" y="645"/>
                    <a:pt x="326" y="646"/>
                    <a:pt x="327" y="648"/>
                  </a:cubicBezTo>
                  <a:cubicBezTo>
                    <a:pt x="329" y="649"/>
                    <a:pt x="330" y="650"/>
                    <a:pt x="332" y="650"/>
                  </a:cubicBezTo>
                  <a:cubicBezTo>
                    <a:pt x="334" y="651"/>
                    <a:pt x="336" y="650"/>
                    <a:pt x="337" y="649"/>
                  </a:cubicBezTo>
                  <a:cubicBezTo>
                    <a:pt x="339" y="648"/>
                    <a:pt x="339" y="646"/>
                    <a:pt x="340" y="643"/>
                  </a:cubicBezTo>
                  <a:close/>
                  <a:moveTo>
                    <a:pt x="383" y="661"/>
                  </a:moveTo>
                  <a:cubicBezTo>
                    <a:pt x="383" y="665"/>
                    <a:pt x="383" y="665"/>
                    <a:pt x="383" y="665"/>
                  </a:cubicBezTo>
                  <a:cubicBezTo>
                    <a:pt x="360" y="667"/>
                    <a:pt x="360" y="667"/>
                    <a:pt x="360" y="667"/>
                  </a:cubicBezTo>
                  <a:cubicBezTo>
                    <a:pt x="360" y="666"/>
                    <a:pt x="360" y="665"/>
                    <a:pt x="361" y="664"/>
                  </a:cubicBezTo>
                  <a:cubicBezTo>
                    <a:pt x="361" y="662"/>
                    <a:pt x="362" y="661"/>
                    <a:pt x="363" y="659"/>
                  </a:cubicBezTo>
                  <a:cubicBezTo>
                    <a:pt x="364" y="658"/>
                    <a:pt x="366" y="656"/>
                    <a:pt x="368" y="653"/>
                  </a:cubicBezTo>
                  <a:cubicBezTo>
                    <a:pt x="372" y="650"/>
                    <a:pt x="374" y="647"/>
                    <a:pt x="375" y="646"/>
                  </a:cubicBezTo>
                  <a:cubicBezTo>
                    <a:pt x="376" y="644"/>
                    <a:pt x="377" y="642"/>
                    <a:pt x="377" y="640"/>
                  </a:cubicBezTo>
                  <a:cubicBezTo>
                    <a:pt x="376" y="639"/>
                    <a:pt x="376" y="637"/>
                    <a:pt x="374" y="636"/>
                  </a:cubicBezTo>
                  <a:cubicBezTo>
                    <a:pt x="373" y="635"/>
                    <a:pt x="372" y="635"/>
                    <a:pt x="370" y="635"/>
                  </a:cubicBezTo>
                  <a:cubicBezTo>
                    <a:pt x="368" y="635"/>
                    <a:pt x="366" y="636"/>
                    <a:pt x="365" y="637"/>
                  </a:cubicBezTo>
                  <a:cubicBezTo>
                    <a:pt x="364" y="638"/>
                    <a:pt x="363" y="640"/>
                    <a:pt x="363" y="642"/>
                  </a:cubicBezTo>
                  <a:cubicBezTo>
                    <a:pt x="359" y="642"/>
                    <a:pt x="359" y="642"/>
                    <a:pt x="359" y="642"/>
                  </a:cubicBezTo>
                  <a:cubicBezTo>
                    <a:pt x="359" y="639"/>
                    <a:pt x="360" y="636"/>
                    <a:pt x="362" y="635"/>
                  </a:cubicBezTo>
                  <a:cubicBezTo>
                    <a:pt x="364" y="633"/>
                    <a:pt x="366" y="632"/>
                    <a:pt x="369" y="631"/>
                  </a:cubicBezTo>
                  <a:cubicBezTo>
                    <a:pt x="373" y="631"/>
                    <a:pt x="375" y="632"/>
                    <a:pt x="378" y="633"/>
                  </a:cubicBezTo>
                  <a:cubicBezTo>
                    <a:pt x="380" y="635"/>
                    <a:pt x="381" y="637"/>
                    <a:pt x="381" y="640"/>
                  </a:cubicBezTo>
                  <a:cubicBezTo>
                    <a:pt x="381" y="641"/>
                    <a:pt x="381" y="643"/>
                    <a:pt x="381" y="644"/>
                  </a:cubicBezTo>
                  <a:cubicBezTo>
                    <a:pt x="380" y="645"/>
                    <a:pt x="379" y="647"/>
                    <a:pt x="378" y="649"/>
                  </a:cubicBezTo>
                  <a:cubicBezTo>
                    <a:pt x="377" y="650"/>
                    <a:pt x="375" y="652"/>
                    <a:pt x="372" y="655"/>
                  </a:cubicBezTo>
                  <a:cubicBezTo>
                    <a:pt x="370" y="658"/>
                    <a:pt x="368" y="659"/>
                    <a:pt x="368" y="660"/>
                  </a:cubicBezTo>
                  <a:cubicBezTo>
                    <a:pt x="367" y="661"/>
                    <a:pt x="366" y="662"/>
                    <a:pt x="366" y="662"/>
                  </a:cubicBezTo>
                  <a:cubicBezTo>
                    <a:pt x="383" y="661"/>
                    <a:pt x="383" y="661"/>
                    <a:pt x="383" y="661"/>
                  </a:cubicBezTo>
                  <a:close/>
                  <a:moveTo>
                    <a:pt x="401" y="653"/>
                  </a:moveTo>
                  <a:cubicBezTo>
                    <a:pt x="405" y="652"/>
                    <a:pt x="405" y="652"/>
                    <a:pt x="405" y="652"/>
                  </a:cubicBezTo>
                  <a:cubicBezTo>
                    <a:pt x="406" y="654"/>
                    <a:pt x="407" y="656"/>
                    <a:pt x="408" y="657"/>
                  </a:cubicBezTo>
                  <a:cubicBezTo>
                    <a:pt x="410" y="658"/>
                    <a:pt x="411" y="658"/>
                    <a:pt x="413" y="658"/>
                  </a:cubicBezTo>
                  <a:cubicBezTo>
                    <a:pt x="415" y="657"/>
                    <a:pt x="416" y="656"/>
                    <a:pt x="417" y="655"/>
                  </a:cubicBezTo>
                  <a:cubicBezTo>
                    <a:pt x="418" y="653"/>
                    <a:pt x="419" y="651"/>
                    <a:pt x="419" y="649"/>
                  </a:cubicBezTo>
                  <a:cubicBezTo>
                    <a:pt x="418" y="647"/>
                    <a:pt x="417" y="646"/>
                    <a:pt x="416" y="645"/>
                  </a:cubicBezTo>
                  <a:cubicBezTo>
                    <a:pt x="414" y="644"/>
                    <a:pt x="413" y="644"/>
                    <a:pt x="411" y="644"/>
                  </a:cubicBezTo>
                  <a:cubicBezTo>
                    <a:pt x="410" y="644"/>
                    <a:pt x="409" y="644"/>
                    <a:pt x="408" y="645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10" y="641"/>
                    <a:pt x="412" y="640"/>
                    <a:pt x="413" y="639"/>
                  </a:cubicBezTo>
                  <a:cubicBezTo>
                    <a:pt x="414" y="638"/>
                    <a:pt x="415" y="636"/>
                    <a:pt x="414" y="634"/>
                  </a:cubicBezTo>
                  <a:cubicBezTo>
                    <a:pt x="414" y="633"/>
                    <a:pt x="413" y="631"/>
                    <a:pt x="412" y="631"/>
                  </a:cubicBezTo>
                  <a:cubicBezTo>
                    <a:pt x="411" y="630"/>
                    <a:pt x="409" y="629"/>
                    <a:pt x="408" y="630"/>
                  </a:cubicBezTo>
                  <a:cubicBezTo>
                    <a:pt x="406" y="630"/>
                    <a:pt x="405" y="631"/>
                    <a:pt x="404" y="632"/>
                  </a:cubicBezTo>
                  <a:cubicBezTo>
                    <a:pt x="403" y="633"/>
                    <a:pt x="403" y="635"/>
                    <a:pt x="403" y="637"/>
                  </a:cubicBezTo>
                  <a:cubicBezTo>
                    <a:pt x="398" y="637"/>
                    <a:pt x="398" y="637"/>
                    <a:pt x="398" y="637"/>
                  </a:cubicBezTo>
                  <a:cubicBezTo>
                    <a:pt x="398" y="634"/>
                    <a:pt x="399" y="632"/>
                    <a:pt x="401" y="630"/>
                  </a:cubicBezTo>
                  <a:cubicBezTo>
                    <a:pt x="402" y="628"/>
                    <a:pt x="404" y="627"/>
                    <a:pt x="407" y="626"/>
                  </a:cubicBezTo>
                  <a:cubicBezTo>
                    <a:pt x="409" y="626"/>
                    <a:pt x="411" y="626"/>
                    <a:pt x="412" y="627"/>
                  </a:cubicBezTo>
                  <a:cubicBezTo>
                    <a:pt x="414" y="627"/>
                    <a:pt x="415" y="628"/>
                    <a:pt x="417" y="629"/>
                  </a:cubicBezTo>
                  <a:cubicBezTo>
                    <a:pt x="418" y="630"/>
                    <a:pt x="418" y="632"/>
                    <a:pt x="419" y="633"/>
                  </a:cubicBezTo>
                  <a:cubicBezTo>
                    <a:pt x="419" y="635"/>
                    <a:pt x="419" y="636"/>
                    <a:pt x="418" y="638"/>
                  </a:cubicBezTo>
                  <a:cubicBezTo>
                    <a:pt x="418" y="639"/>
                    <a:pt x="417" y="640"/>
                    <a:pt x="415" y="641"/>
                  </a:cubicBezTo>
                  <a:cubicBezTo>
                    <a:pt x="417" y="641"/>
                    <a:pt x="419" y="642"/>
                    <a:pt x="420" y="643"/>
                  </a:cubicBezTo>
                  <a:cubicBezTo>
                    <a:pt x="422" y="644"/>
                    <a:pt x="423" y="646"/>
                    <a:pt x="423" y="648"/>
                  </a:cubicBezTo>
                  <a:cubicBezTo>
                    <a:pt x="423" y="651"/>
                    <a:pt x="423" y="654"/>
                    <a:pt x="421" y="657"/>
                  </a:cubicBezTo>
                  <a:cubicBezTo>
                    <a:pt x="419" y="659"/>
                    <a:pt x="417" y="661"/>
                    <a:pt x="413" y="661"/>
                  </a:cubicBezTo>
                  <a:cubicBezTo>
                    <a:pt x="410" y="662"/>
                    <a:pt x="408" y="661"/>
                    <a:pt x="405" y="660"/>
                  </a:cubicBezTo>
                  <a:cubicBezTo>
                    <a:pt x="403" y="658"/>
                    <a:pt x="402" y="656"/>
                    <a:pt x="401" y="653"/>
                  </a:cubicBezTo>
                  <a:close/>
                  <a:moveTo>
                    <a:pt x="490" y="596"/>
                  </a:moveTo>
                  <a:cubicBezTo>
                    <a:pt x="494" y="593"/>
                    <a:pt x="494" y="593"/>
                    <a:pt x="494" y="593"/>
                  </a:cubicBezTo>
                  <a:cubicBezTo>
                    <a:pt x="503" y="611"/>
                    <a:pt x="503" y="611"/>
                    <a:pt x="503" y="611"/>
                  </a:cubicBezTo>
                  <a:cubicBezTo>
                    <a:pt x="505" y="614"/>
                    <a:pt x="506" y="617"/>
                    <a:pt x="506" y="619"/>
                  </a:cubicBezTo>
                  <a:cubicBezTo>
                    <a:pt x="507" y="621"/>
                    <a:pt x="506" y="623"/>
                    <a:pt x="505" y="625"/>
                  </a:cubicBezTo>
                  <a:cubicBezTo>
                    <a:pt x="504" y="627"/>
                    <a:pt x="502" y="629"/>
                    <a:pt x="499" y="631"/>
                  </a:cubicBezTo>
                  <a:cubicBezTo>
                    <a:pt x="496" y="632"/>
                    <a:pt x="493" y="633"/>
                    <a:pt x="491" y="633"/>
                  </a:cubicBezTo>
                  <a:cubicBezTo>
                    <a:pt x="488" y="633"/>
                    <a:pt x="486" y="632"/>
                    <a:pt x="485" y="631"/>
                  </a:cubicBezTo>
                  <a:cubicBezTo>
                    <a:pt x="483" y="629"/>
                    <a:pt x="481" y="627"/>
                    <a:pt x="479" y="624"/>
                  </a:cubicBezTo>
                  <a:cubicBezTo>
                    <a:pt x="470" y="606"/>
                    <a:pt x="470" y="606"/>
                    <a:pt x="470" y="606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83" y="622"/>
                    <a:pt x="483" y="622"/>
                    <a:pt x="483" y="622"/>
                  </a:cubicBezTo>
                  <a:cubicBezTo>
                    <a:pt x="485" y="624"/>
                    <a:pt x="486" y="626"/>
                    <a:pt x="487" y="627"/>
                  </a:cubicBezTo>
                  <a:cubicBezTo>
                    <a:pt x="488" y="628"/>
                    <a:pt x="490" y="629"/>
                    <a:pt x="491" y="629"/>
                  </a:cubicBezTo>
                  <a:cubicBezTo>
                    <a:pt x="493" y="629"/>
                    <a:pt x="495" y="628"/>
                    <a:pt x="496" y="627"/>
                  </a:cubicBezTo>
                  <a:cubicBezTo>
                    <a:pt x="499" y="626"/>
                    <a:pt x="501" y="624"/>
                    <a:pt x="502" y="622"/>
                  </a:cubicBezTo>
                  <a:cubicBezTo>
                    <a:pt x="502" y="620"/>
                    <a:pt x="501" y="617"/>
                    <a:pt x="499" y="613"/>
                  </a:cubicBezTo>
                  <a:cubicBezTo>
                    <a:pt x="490" y="596"/>
                    <a:pt x="490" y="596"/>
                    <a:pt x="490" y="596"/>
                  </a:cubicBezTo>
                  <a:close/>
                  <a:moveTo>
                    <a:pt x="535" y="608"/>
                  </a:moveTo>
                  <a:cubicBezTo>
                    <a:pt x="514" y="581"/>
                    <a:pt x="514" y="581"/>
                    <a:pt x="514" y="581"/>
                  </a:cubicBezTo>
                  <a:cubicBezTo>
                    <a:pt x="517" y="578"/>
                    <a:pt x="517" y="578"/>
                    <a:pt x="517" y="578"/>
                  </a:cubicBezTo>
                  <a:cubicBezTo>
                    <a:pt x="548" y="588"/>
                    <a:pt x="548" y="588"/>
                    <a:pt x="548" y="588"/>
                  </a:cubicBezTo>
                  <a:cubicBezTo>
                    <a:pt x="531" y="566"/>
                    <a:pt x="531" y="566"/>
                    <a:pt x="531" y="566"/>
                  </a:cubicBezTo>
                  <a:cubicBezTo>
                    <a:pt x="535" y="564"/>
                    <a:pt x="535" y="564"/>
                    <a:pt x="535" y="564"/>
                  </a:cubicBezTo>
                  <a:cubicBezTo>
                    <a:pt x="557" y="591"/>
                    <a:pt x="557" y="591"/>
                    <a:pt x="557" y="591"/>
                  </a:cubicBezTo>
                  <a:cubicBezTo>
                    <a:pt x="553" y="593"/>
                    <a:pt x="553" y="593"/>
                    <a:pt x="553" y="593"/>
                  </a:cubicBezTo>
                  <a:cubicBezTo>
                    <a:pt x="522" y="584"/>
                    <a:pt x="522" y="584"/>
                    <a:pt x="522" y="584"/>
                  </a:cubicBezTo>
                  <a:cubicBezTo>
                    <a:pt x="539" y="605"/>
                    <a:pt x="539" y="605"/>
                    <a:pt x="539" y="605"/>
                  </a:cubicBezTo>
                  <a:cubicBezTo>
                    <a:pt x="535" y="608"/>
                    <a:pt x="535" y="608"/>
                    <a:pt x="535" y="608"/>
                  </a:cubicBezTo>
                  <a:close/>
                  <a:moveTo>
                    <a:pt x="579" y="569"/>
                  </a:moveTo>
                  <a:cubicBezTo>
                    <a:pt x="582" y="566"/>
                    <a:pt x="582" y="566"/>
                    <a:pt x="582" y="566"/>
                  </a:cubicBezTo>
                  <a:cubicBezTo>
                    <a:pt x="557" y="542"/>
                    <a:pt x="557" y="542"/>
                    <a:pt x="557" y="542"/>
                  </a:cubicBezTo>
                  <a:cubicBezTo>
                    <a:pt x="554" y="545"/>
                    <a:pt x="554" y="545"/>
                    <a:pt x="554" y="545"/>
                  </a:cubicBezTo>
                  <a:cubicBezTo>
                    <a:pt x="579" y="569"/>
                    <a:pt x="579" y="569"/>
                    <a:pt x="579" y="569"/>
                  </a:cubicBezTo>
                  <a:close/>
                  <a:moveTo>
                    <a:pt x="608" y="535"/>
                  </a:moveTo>
                  <a:cubicBezTo>
                    <a:pt x="572" y="526"/>
                    <a:pt x="572" y="526"/>
                    <a:pt x="572" y="526"/>
                  </a:cubicBezTo>
                  <a:cubicBezTo>
                    <a:pt x="575" y="522"/>
                    <a:pt x="575" y="522"/>
                    <a:pt x="575" y="522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3" y="529"/>
                    <a:pt x="605" y="530"/>
                    <a:pt x="606" y="530"/>
                  </a:cubicBezTo>
                  <a:cubicBezTo>
                    <a:pt x="605" y="529"/>
                    <a:pt x="604" y="527"/>
                    <a:pt x="603" y="526"/>
                  </a:cubicBezTo>
                  <a:cubicBezTo>
                    <a:pt x="587" y="504"/>
                    <a:pt x="587" y="504"/>
                    <a:pt x="587" y="504"/>
                  </a:cubicBezTo>
                  <a:cubicBezTo>
                    <a:pt x="590" y="500"/>
                    <a:pt x="590" y="500"/>
                    <a:pt x="590" y="500"/>
                  </a:cubicBezTo>
                  <a:cubicBezTo>
                    <a:pt x="611" y="531"/>
                    <a:pt x="611" y="531"/>
                    <a:pt x="611" y="531"/>
                  </a:cubicBezTo>
                  <a:cubicBezTo>
                    <a:pt x="608" y="535"/>
                    <a:pt x="608" y="535"/>
                    <a:pt x="608" y="535"/>
                  </a:cubicBezTo>
                  <a:close/>
                  <a:moveTo>
                    <a:pt x="632" y="496"/>
                  </a:moveTo>
                  <a:cubicBezTo>
                    <a:pt x="600" y="482"/>
                    <a:pt x="600" y="482"/>
                    <a:pt x="600" y="482"/>
                  </a:cubicBezTo>
                  <a:cubicBezTo>
                    <a:pt x="610" y="459"/>
                    <a:pt x="610" y="459"/>
                    <a:pt x="610" y="459"/>
                  </a:cubicBezTo>
                  <a:cubicBezTo>
                    <a:pt x="614" y="461"/>
                    <a:pt x="614" y="461"/>
                    <a:pt x="614" y="461"/>
                  </a:cubicBezTo>
                  <a:cubicBezTo>
                    <a:pt x="606" y="480"/>
                    <a:pt x="606" y="480"/>
                    <a:pt x="606" y="480"/>
                  </a:cubicBezTo>
                  <a:cubicBezTo>
                    <a:pt x="616" y="484"/>
                    <a:pt x="616" y="484"/>
                    <a:pt x="616" y="484"/>
                  </a:cubicBezTo>
                  <a:cubicBezTo>
                    <a:pt x="623" y="467"/>
                    <a:pt x="623" y="467"/>
                    <a:pt x="623" y="467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630" y="491"/>
                    <a:pt x="630" y="491"/>
                    <a:pt x="630" y="491"/>
                  </a:cubicBezTo>
                  <a:cubicBezTo>
                    <a:pt x="639" y="471"/>
                    <a:pt x="639" y="471"/>
                    <a:pt x="639" y="471"/>
                  </a:cubicBezTo>
                  <a:cubicBezTo>
                    <a:pt x="642" y="473"/>
                    <a:pt x="642" y="473"/>
                    <a:pt x="642" y="473"/>
                  </a:cubicBezTo>
                  <a:cubicBezTo>
                    <a:pt x="632" y="496"/>
                    <a:pt x="632" y="496"/>
                    <a:pt x="632" y="496"/>
                  </a:cubicBezTo>
                  <a:close/>
                  <a:moveTo>
                    <a:pt x="653" y="446"/>
                  </a:moveTo>
                  <a:cubicBezTo>
                    <a:pt x="619" y="437"/>
                    <a:pt x="619" y="437"/>
                    <a:pt x="619" y="437"/>
                  </a:cubicBezTo>
                  <a:cubicBezTo>
                    <a:pt x="623" y="422"/>
                    <a:pt x="623" y="422"/>
                    <a:pt x="623" y="422"/>
                  </a:cubicBezTo>
                  <a:cubicBezTo>
                    <a:pt x="624" y="419"/>
                    <a:pt x="625" y="417"/>
                    <a:pt x="626" y="416"/>
                  </a:cubicBezTo>
                  <a:cubicBezTo>
                    <a:pt x="627" y="414"/>
                    <a:pt x="628" y="413"/>
                    <a:pt x="630" y="413"/>
                  </a:cubicBezTo>
                  <a:cubicBezTo>
                    <a:pt x="632" y="412"/>
                    <a:pt x="634" y="412"/>
                    <a:pt x="635" y="413"/>
                  </a:cubicBezTo>
                  <a:cubicBezTo>
                    <a:pt x="638" y="413"/>
                    <a:pt x="640" y="415"/>
                    <a:pt x="641" y="417"/>
                  </a:cubicBezTo>
                  <a:cubicBezTo>
                    <a:pt x="642" y="419"/>
                    <a:pt x="642" y="421"/>
                    <a:pt x="642" y="425"/>
                  </a:cubicBezTo>
                  <a:cubicBezTo>
                    <a:pt x="643" y="424"/>
                    <a:pt x="644" y="423"/>
                    <a:pt x="644" y="422"/>
                  </a:cubicBezTo>
                  <a:cubicBezTo>
                    <a:pt x="646" y="421"/>
                    <a:pt x="648" y="421"/>
                    <a:pt x="650" y="420"/>
                  </a:cubicBezTo>
                  <a:cubicBezTo>
                    <a:pt x="661" y="417"/>
                    <a:pt x="661" y="417"/>
                    <a:pt x="661" y="417"/>
                  </a:cubicBezTo>
                  <a:cubicBezTo>
                    <a:pt x="659" y="422"/>
                    <a:pt x="659" y="422"/>
                    <a:pt x="659" y="422"/>
                  </a:cubicBezTo>
                  <a:cubicBezTo>
                    <a:pt x="651" y="425"/>
                    <a:pt x="651" y="425"/>
                    <a:pt x="651" y="425"/>
                  </a:cubicBezTo>
                  <a:cubicBezTo>
                    <a:pt x="649" y="425"/>
                    <a:pt x="647" y="426"/>
                    <a:pt x="645" y="427"/>
                  </a:cubicBezTo>
                  <a:cubicBezTo>
                    <a:pt x="644" y="427"/>
                    <a:pt x="643" y="428"/>
                    <a:pt x="643" y="428"/>
                  </a:cubicBezTo>
                  <a:cubicBezTo>
                    <a:pt x="642" y="429"/>
                    <a:pt x="642" y="429"/>
                    <a:pt x="641" y="430"/>
                  </a:cubicBezTo>
                  <a:cubicBezTo>
                    <a:pt x="641" y="431"/>
                    <a:pt x="641" y="431"/>
                    <a:pt x="640" y="432"/>
                  </a:cubicBezTo>
                  <a:cubicBezTo>
                    <a:pt x="639" y="438"/>
                    <a:pt x="639" y="438"/>
                    <a:pt x="639" y="438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3" y="446"/>
                    <a:pt x="653" y="446"/>
                    <a:pt x="653" y="446"/>
                  </a:cubicBezTo>
                  <a:close/>
                  <a:moveTo>
                    <a:pt x="635" y="437"/>
                  </a:moveTo>
                  <a:cubicBezTo>
                    <a:pt x="638" y="427"/>
                    <a:pt x="638" y="427"/>
                    <a:pt x="638" y="427"/>
                  </a:cubicBezTo>
                  <a:cubicBezTo>
                    <a:pt x="638" y="425"/>
                    <a:pt x="638" y="423"/>
                    <a:pt x="638" y="422"/>
                  </a:cubicBezTo>
                  <a:cubicBezTo>
                    <a:pt x="638" y="421"/>
                    <a:pt x="638" y="420"/>
                    <a:pt x="637" y="419"/>
                  </a:cubicBezTo>
                  <a:cubicBezTo>
                    <a:pt x="636" y="418"/>
                    <a:pt x="635" y="418"/>
                    <a:pt x="634" y="417"/>
                  </a:cubicBezTo>
                  <a:cubicBezTo>
                    <a:pt x="633" y="417"/>
                    <a:pt x="631" y="417"/>
                    <a:pt x="630" y="418"/>
                  </a:cubicBezTo>
                  <a:cubicBezTo>
                    <a:pt x="629" y="419"/>
                    <a:pt x="628" y="421"/>
                    <a:pt x="627" y="423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35" y="437"/>
                    <a:pt x="635" y="437"/>
                    <a:pt x="635" y="437"/>
                  </a:cubicBezTo>
                  <a:close/>
                  <a:moveTo>
                    <a:pt x="654" y="391"/>
                  </a:moveTo>
                  <a:cubicBezTo>
                    <a:pt x="654" y="386"/>
                    <a:pt x="654" y="386"/>
                    <a:pt x="654" y="386"/>
                  </a:cubicBezTo>
                  <a:cubicBezTo>
                    <a:pt x="655" y="386"/>
                    <a:pt x="657" y="386"/>
                    <a:pt x="658" y="385"/>
                  </a:cubicBezTo>
                  <a:cubicBezTo>
                    <a:pt x="659" y="385"/>
                    <a:pt x="660" y="383"/>
                    <a:pt x="661" y="382"/>
                  </a:cubicBezTo>
                  <a:cubicBezTo>
                    <a:pt x="662" y="380"/>
                    <a:pt x="662" y="379"/>
                    <a:pt x="662" y="377"/>
                  </a:cubicBezTo>
                  <a:cubicBezTo>
                    <a:pt x="662" y="375"/>
                    <a:pt x="662" y="373"/>
                    <a:pt x="662" y="372"/>
                  </a:cubicBezTo>
                  <a:cubicBezTo>
                    <a:pt x="661" y="371"/>
                    <a:pt x="661" y="370"/>
                    <a:pt x="660" y="369"/>
                  </a:cubicBezTo>
                  <a:cubicBezTo>
                    <a:pt x="659" y="368"/>
                    <a:pt x="658" y="368"/>
                    <a:pt x="657" y="368"/>
                  </a:cubicBezTo>
                  <a:cubicBezTo>
                    <a:pt x="656" y="368"/>
                    <a:pt x="655" y="368"/>
                    <a:pt x="654" y="368"/>
                  </a:cubicBezTo>
                  <a:cubicBezTo>
                    <a:pt x="653" y="369"/>
                    <a:pt x="652" y="370"/>
                    <a:pt x="652" y="371"/>
                  </a:cubicBezTo>
                  <a:cubicBezTo>
                    <a:pt x="651" y="372"/>
                    <a:pt x="651" y="374"/>
                    <a:pt x="650" y="377"/>
                  </a:cubicBezTo>
                  <a:cubicBezTo>
                    <a:pt x="649" y="381"/>
                    <a:pt x="648" y="383"/>
                    <a:pt x="647" y="384"/>
                  </a:cubicBezTo>
                  <a:cubicBezTo>
                    <a:pt x="646" y="386"/>
                    <a:pt x="645" y="387"/>
                    <a:pt x="644" y="387"/>
                  </a:cubicBezTo>
                  <a:cubicBezTo>
                    <a:pt x="642" y="388"/>
                    <a:pt x="641" y="388"/>
                    <a:pt x="639" y="388"/>
                  </a:cubicBezTo>
                  <a:cubicBezTo>
                    <a:pt x="638" y="388"/>
                    <a:pt x="636" y="388"/>
                    <a:pt x="634" y="387"/>
                  </a:cubicBezTo>
                  <a:cubicBezTo>
                    <a:pt x="633" y="385"/>
                    <a:pt x="632" y="384"/>
                    <a:pt x="631" y="382"/>
                  </a:cubicBezTo>
                  <a:cubicBezTo>
                    <a:pt x="631" y="380"/>
                    <a:pt x="630" y="378"/>
                    <a:pt x="631" y="376"/>
                  </a:cubicBezTo>
                  <a:cubicBezTo>
                    <a:pt x="631" y="373"/>
                    <a:pt x="631" y="371"/>
                    <a:pt x="632" y="369"/>
                  </a:cubicBezTo>
                  <a:cubicBezTo>
                    <a:pt x="633" y="367"/>
                    <a:pt x="635" y="366"/>
                    <a:pt x="636" y="365"/>
                  </a:cubicBezTo>
                  <a:cubicBezTo>
                    <a:pt x="638" y="364"/>
                    <a:pt x="640" y="363"/>
                    <a:pt x="642" y="363"/>
                  </a:cubicBezTo>
                  <a:cubicBezTo>
                    <a:pt x="642" y="368"/>
                    <a:pt x="642" y="368"/>
                    <a:pt x="642" y="368"/>
                  </a:cubicBezTo>
                  <a:cubicBezTo>
                    <a:pt x="640" y="368"/>
                    <a:pt x="638" y="368"/>
                    <a:pt x="637" y="370"/>
                  </a:cubicBezTo>
                  <a:cubicBezTo>
                    <a:pt x="636" y="371"/>
                    <a:pt x="635" y="373"/>
                    <a:pt x="635" y="376"/>
                  </a:cubicBezTo>
                  <a:cubicBezTo>
                    <a:pt x="634" y="378"/>
                    <a:pt x="635" y="380"/>
                    <a:pt x="636" y="382"/>
                  </a:cubicBezTo>
                  <a:cubicBezTo>
                    <a:pt x="637" y="383"/>
                    <a:pt x="638" y="384"/>
                    <a:pt x="639" y="384"/>
                  </a:cubicBezTo>
                  <a:cubicBezTo>
                    <a:pt x="640" y="384"/>
                    <a:pt x="642" y="384"/>
                    <a:pt x="642" y="383"/>
                  </a:cubicBezTo>
                  <a:cubicBezTo>
                    <a:pt x="643" y="382"/>
                    <a:pt x="644" y="380"/>
                    <a:pt x="645" y="376"/>
                  </a:cubicBezTo>
                  <a:cubicBezTo>
                    <a:pt x="646" y="372"/>
                    <a:pt x="647" y="370"/>
                    <a:pt x="648" y="369"/>
                  </a:cubicBezTo>
                  <a:cubicBezTo>
                    <a:pt x="649" y="367"/>
                    <a:pt x="650" y="365"/>
                    <a:pt x="652" y="364"/>
                  </a:cubicBezTo>
                  <a:cubicBezTo>
                    <a:pt x="653" y="364"/>
                    <a:pt x="655" y="363"/>
                    <a:pt x="657" y="363"/>
                  </a:cubicBezTo>
                  <a:cubicBezTo>
                    <a:pt x="659" y="363"/>
                    <a:pt x="660" y="364"/>
                    <a:pt x="662" y="365"/>
                  </a:cubicBezTo>
                  <a:cubicBezTo>
                    <a:pt x="664" y="366"/>
                    <a:pt x="665" y="368"/>
                    <a:pt x="665" y="370"/>
                  </a:cubicBezTo>
                  <a:cubicBezTo>
                    <a:pt x="666" y="372"/>
                    <a:pt x="667" y="374"/>
                    <a:pt x="666" y="377"/>
                  </a:cubicBezTo>
                  <a:cubicBezTo>
                    <a:pt x="666" y="380"/>
                    <a:pt x="665" y="382"/>
                    <a:pt x="664" y="385"/>
                  </a:cubicBezTo>
                  <a:cubicBezTo>
                    <a:pt x="663" y="387"/>
                    <a:pt x="662" y="388"/>
                    <a:pt x="660" y="389"/>
                  </a:cubicBezTo>
                  <a:cubicBezTo>
                    <a:pt x="658" y="390"/>
                    <a:pt x="656" y="391"/>
                    <a:pt x="654" y="391"/>
                  </a:cubicBezTo>
                  <a:close/>
                  <a:moveTo>
                    <a:pt x="667" y="335"/>
                  </a:moveTo>
                  <a:cubicBezTo>
                    <a:pt x="632" y="338"/>
                    <a:pt x="632" y="338"/>
                    <a:pt x="632" y="338"/>
                  </a:cubicBezTo>
                  <a:cubicBezTo>
                    <a:pt x="632" y="333"/>
                    <a:pt x="632" y="333"/>
                    <a:pt x="632" y="333"/>
                  </a:cubicBezTo>
                  <a:cubicBezTo>
                    <a:pt x="666" y="330"/>
                    <a:pt x="666" y="330"/>
                    <a:pt x="666" y="330"/>
                  </a:cubicBezTo>
                  <a:cubicBezTo>
                    <a:pt x="667" y="335"/>
                    <a:pt x="667" y="335"/>
                    <a:pt x="667" y="335"/>
                  </a:cubicBezTo>
                  <a:close/>
                  <a:moveTo>
                    <a:pt x="662" y="291"/>
                  </a:moveTo>
                  <a:cubicBezTo>
                    <a:pt x="632" y="297"/>
                    <a:pt x="632" y="297"/>
                    <a:pt x="632" y="297"/>
                  </a:cubicBezTo>
                  <a:cubicBezTo>
                    <a:pt x="634" y="308"/>
                    <a:pt x="634" y="308"/>
                    <a:pt x="634" y="308"/>
                  </a:cubicBezTo>
                  <a:cubicBezTo>
                    <a:pt x="630" y="309"/>
                    <a:pt x="630" y="309"/>
                    <a:pt x="630" y="309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61" y="287"/>
                    <a:pt x="661" y="287"/>
                    <a:pt x="661" y="287"/>
                  </a:cubicBezTo>
                  <a:cubicBezTo>
                    <a:pt x="662" y="291"/>
                    <a:pt x="662" y="291"/>
                    <a:pt x="662" y="291"/>
                  </a:cubicBezTo>
                  <a:close/>
                  <a:moveTo>
                    <a:pt x="647" y="240"/>
                  </a:moveTo>
                  <a:cubicBezTo>
                    <a:pt x="634" y="246"/>
                    <a:pt x="634" y="246"/>
                    <a:pt x="634" y="246"/>
                  </a:cubicBezTo>
                  <a:cubicBezTo>
                    <a:pt x="620" y="265"/>
                    <a:pt x="620" y="265"/>
                    <a:pt x="620" y="265"/>
                  </a:cubicBezTo>
                  <a:cubicBezTo>
                    <a:pt x="618" y="260"/>
                    <a:pt x="618" y="260"/>
                    <a:pt x="618" y="26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6" y="248"/>
                    <a:pt x="628" y="246"/>
                    <a:pt x="629" y="245"/>
                  </a:cubicBezTo>
                  <a:cubicBezTo>
                    <a:pt x="627" y="244"/>
                    <a:pt x="625" y="244"/>
                    <a:pt x="622" y="243"/>
                  </a:cubicBezTo>
                  <a:cubicBezTo>
                    <a:pt x="610" y="241"/>
                    <a:pt x="610" y="241"/>
                    <a:pt x="610" y="241"/>
                  </a:cubicBezTo>
                  <a:cubicBezTo>
                    <a:pt x="608" y="236"/>
                    <a:pt x="608" y="236"/>
                    <a:pt x="608" y="236"/>
                  </a:cubicBezTo>
                  <a:cubicBezTo>
                    <a:pt x="632" y="241"/>
                    <a:pt x="632" y="241"/>
                    <a:pt x="632" y="241"/>
                  </a:cubicBezTo>
                  <a:cubicBezTo>
                    <a:pt x="645" y="236"/>
                    <a:pt x="645" y="236"/>
                    <a:pt x="645" y="236"/>
                  </a:cubicBezTo>
                  <a:cubicBezTo>
                    <a:pt x="647" y="240"/>
                    <a:pt x="647" y="240"/>
                    <a:pt x="647" y="240"/>
                  </a:cubicBezTo>
                  <a:close/>
                  <a:moveTo>
                    <a:pt x="351" y="105"/>
                  </a:moveTo>
                  <a:cubicBezTo>
                    <a:pt x="216" y="105"/>
                    <a:pt x="106" y="216"/>
                    <a:pt x="106" y="351"/>
                  </a:cubicBezTo>
                  <a:cubicBezTo>
                    <a:pt x="106" y="486"/>
                    <a:pt x="216" y="597"/>
                    <a:pt x="351" y="597"/>
                  </a:cubicBezTo>
                  <a:cubicBezTo>
                    <a:pt x="487" y="597"/>
                    <a:pt x="597" y="486"/>
                    <a:pt x="597" y="351"/>
                  </a:cubicBezTo>
                  <a:cubicBezTo>
                    <a:pt x="597" y="216"/>
                    <a:pt x="487" y="105"/>
                    <a:pt x="351" y="105"/>
                  </a:cubicBezTo>
                  <a:close/>
                  <a:moveTo>
                    <a:pt x="351" y="110"/>
                  </a:moveTo>
                  <a:cubicBezTo>
                    <a:pt x="219" y="110"/>
                    <a:pt x="111" y="218"/>
                    <a:pt x="111" y="351"/>
                  </a:cubicBezTo>
                  <a:cubicBezTo>
                    <a:pt x="111" y="483"/>
                    <a:pt x="219" y="592"/>
                    <a:pt x="351" y="592"/>
                  </a:cubicBezTo>
                  <a:cubicBezTo>
                    <a:pt x="484" y="592"/>
                    <a:pt x="592" y="483"/>
                    <a:pt x="592" y="351"/>
                  </a:cubicBezTo>
                  <a:cubicBezTo>
                    <a:pt x="592" y="218"/>
                    <a:pt x="484" y="110"/>
                    <a:pt x="351" y="110"/>
                  </a:cubicBezTo>
                  <a:close/>
                  <a:moveTo>
                    <a:pt x="351" y="0"/>
                  </a:moveTo>
                  <a:cubicBezTo>
                    <a:pt x="158" y="0"/>
                    <a:pt x="0" y="157"/>
                    <a:pt x="0" y="351"/>
                  </a:cubicBezTo>
                  <a:cubicBezTo>
                    <a:pt x="0" y="544"/>
                    <a:pt x="158" y="702"/>
                    <a:pt x="351" y="702"/>
                  </a:cubicBezTo>
                  <a:cubicBezTo>
                    <a:pt x="545" y="702"/>
                    <a:pt x="703" y="544"/>
                    <a:pt x="703" y="351"/>
                  </a:cubicBezTo>
                  <a:cubicBezTo>
                    <a:pt x="703" y="157"/>
                    <a:pt x="545" y="0"/>
                    <a:pt x="351" y="0"/>
                  </a:cubicBezTo>
                  <a:close/>
                  <a:moveTo>
                    <a:pt x="351" y="6"/>
                  </a:moveTo>
                  <a:cubicBezTo>
                    <a:pt x="161" y="6"/>
                    <a:pt x="6" y="161"/>
                    <a:pt x="6" y="351"/>
                  </a:cubicBezTo>
                  <a:cubicBezTo>
                    <a:pt x="6" y="541"/>
                    <a:pt x="161" y="696"/>
                    <a:pt x="351" y="696"/>
                  </a:cubicBezTo>
                  <a:cubicBezTo>
                    <a:pt x="541" y="696"/>
                    <a:pt x="696" y="541"/>
                    <a:pt x="696" y="351"/>
                  </a:cubicBezTo>
                  <a:cubicBezTo>
                    <a:pt x="696" y="161"/>
                    <a:pt x="541" y="6"/>
                    <a:pt x="351" y="6"/>
                  </a:cubicBezTo>
                  <a:close/>
                  <a:moveTo>
                    <a:pt x="299" y="44"/>
                  </a:moveTo>
                  <a:cubicBezTo>
                    <a:pt x="302" y="45"/>
                    <a:pt x="306" y="48"/>
                    <a:pt x="305" y="52"/>
                  </a:cubicBezTo>
                  <a:cubicBezTo>
                    <a:pt x="304" y="53"/>
                    <a:pt x="304" y="54"/>
                    <a:pt x="304" y="55"/>
                  </a:cubicBezTo>
                  <a:cubicBezTo>
                    <a:pt x="304" y="60"/>
                    <a:pt x="304" y="65"/>
                    <a:pt x="305" y="70"/>
                  </a:cubicBezTo>
                  <a:cubicBezTo>
                    <a:pt x="305" y="73"/>
                    <a:pt x="307" y="77"/>
                    <a:pt x="305" y="79"/>
                  </a:cubicBezTo>
                  <a:cubicBezTo>
                    <a:pt x="303" y="79"/>
                    <a:pt x="303" y="78"/>
                    <a:pt x="302" y="78"/>
                  </a:cubicBezTo>
                  <a:cubicBezTo>
                    <a:pt x="302" y="76"/>
                    <a:pt x="301" y="75"/>
                    <a:pt x="300" y="74"/>
                  </a:cubicBezTo>
                  <a:cubicBezTo>
                    <a:pt x="301" y="73"/>
                    <a:pt x="301" y="71"/>
                    <a:pt x="301" y="70"/>
                  </a:cubicBezTo>
                  <a:cubicBezTo>
                    <a:pt x="300" y="64"/>
                    <a:pt x="299" y="59"/>
                    <a:pt x="299" y="53"/>
                  </a:cubicBezTo>
                  <a:cubicBezTo>
                    <a:pt x="298" y="50"/>
                    <a:pt x="296" y="47"/>
                    <a:pt x="298" y="44"/>
                  </a:cubicBezTo>
                  <a:cubicBezTo>
                    <a:pt x="298" y="44"/>
                    <a:pt x="298" y="44"/>
                    <a:pt x="299" y="44"/>
                  </a:cubicBezTo>
                  <a:close/>
                  <a:moveTo>
                    <a:pt x="308" y="52"/>
                  </a:moveTo>
                  <a:cubicBezTo>
                    <a:pt x="313" y="52"/>
                    <a:pt x="317" y="52"/>
                    <a:pt x="320" y="54"/>
                  </a:cubicBezTo>
                  <a:cubicBezTo>
                    <a:pt x="320" y="55"/>
                    <a:pt x="320" y="55"/>
                    <a:pt x="319" y="56"/>
                  </a:cubicBezTo>
                  <a:cubicBezTo>
                    <a:pt x="312" y="56"/>
                    <a:pt x="313" y="61"/>
                    <a:pt x="306" y="55"/>
                  </a:cubicBezTo>
                  <a:cubicBezTo>
                    <a:pt x="306" y="53"/>
                    <a:pt x="307" y="53"/>
                    <a:pt x="308" y="52"/>
                  </a:cubicBezTo>
                  <a:close/>
                  <a:moveTo>
                    <a:pt x="276" y="57"/>
                  </a:moveTo>
                  <a:cubicBezTo>
                    <a:pt x="280" y="57"/>
                    <a:pt x="283" y="58"/>
                    <a:pt x="284" y="61"/>
                  </a:cubicBezTo>
                  <a:cubicBezTo>
                    <a:pt x="284" y="65"/>
                    <a:pt x="285" y="70"/>
                    <a:pt x="285" y="74"/>
                  </a:cubicBezTo>
                  <a:cubicBezTo>
                    <a:pt x="287" y="74"/>
                    <a:pt x="288" y="74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7" y="80"/>
                    <a:pt x="284" y="85"/>
                    <a:pt x="280" y="87"/>
                  </a:cubicBezTo>
                  <a:cubicBezTo>
                    <a:pt x="278" y="87"/>
                    <a:pt x="276" y="87"/>
                    <a:pt x="273" y="87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5" y="82"/>
                    <a:pt x="280" y="82"/>
                    <a:pt x="280" y="77"/>
                  </a:cubicBezTo>
                  <a:cubicBezTo>
                    <a:pt x="280" y="77"/>
                    <a:pt x="280" y="76"/>
                    <a:pt x="279" y="76"/>
                  </a:cubicBezTo>
                  <a:cubicBezTo>
                    <a:pt x="277" y="76"/>
                    <a:pt x="276" y="75"/>
                    <a:pt x="275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6" y="71"/>
                    <a:pt x="278" y="70"/>
                    <a:pt x="279" y="69"/>
                  </a:cubicBezTo>
                  <a:cubicBezTo>
                    <a:pt x="279" y="61"/>
                    <a:pt x="274" y="62"/>
                    <a:pt x="273" y="58"/>
                  </a:cubicBezTo>
                  <a:cubicBezTo>
                    <a:pt x="273" y="58"/>
                    <a:pt x="274" y="58"/>
                    <a:pt x="274" y="58"/>
                  </a:cubicBezTo>
                  <a:cubicBezTo>
                    <a:pt x="275" y="57"/>
                    <a:pt x="275" y="57"/>
                    <a:pt x="276" y="57"/>
                  </a:cubicBezTo>
                  <a:close/>
                  <a:moveTo>
                    <a:pt x="313" y="69"/>
                  </a:moveTo>
                  <a:cubicBezTo>
                    <a:pt x="317" y="69"/>
                    <a:pt x="327" y="70"/>
                    <a:pt x="328" y="72"/>
                  </a:cubicBezTo>
                  <a:cubicBezTo>
                    <a:pt x="329" y="74"/>
                    <a:pt x="330" y="76"/>
                    <a:pt x="331" y="77"/>
                  </a:cubicBezTo>
                  <a:cubicBezTo>
                    <a:pt x="331" y="78"/>
                    <a:pt x="330" y="80"/>
                    <a:pt x="328" y="79"/>
                  </a:cubicBezTo>
                  <a:cubicBezTo>
                    <a:pt x="324" y="78"/>
                    <a:pt x="323" y="74"/>
                    <a:pt x="318" y="73"/>
                  </a:cubicBezTo>
                  <a:cubicBezTo>
                    <a:pt x="314" y="72"/>
                    <a:pt x="314" y="76"/>
                    <a:pt x="310" y="75"/>
                  </a:cubicBezTo>
                  <a:cubicBezTo>
                    <a:pt x="308" y="74"/>
                    <a:pt x="307" y="72"/>
                    <a:pt x="306" y="70"/>
                  </a:cubicBezTo>
                  <a:cubicBezTo>
                    <a:pt x="307" y="70"/>
                    <a:pt x="307" y="70"/>
                    <a:pt x="307" y="69"/>
                  </a:cubicBezTo>
                  <a:cubicBezTo>
                    <a:pt x="309" y="69"/>
                    <a:pt x="311" y="69"/>
                    <a:pt x="313" y="69"/>
                  </a:cubicBezTo>
                  <a:close/>
                  <a:moveTo>
                    <a:pt x="435" y="52"/>
                  </a:moveTo>
                  <a:cubicBezTo>
                    <a:pt x="438" y="52"/>
                    <a:pt x="439" y="53"/>
                    <a:pt x="440" y="55"/>
                  </a:cubicBezTo>
                  <a:cubicBezTo>
                    <a:pt x="441" y="58"/>
                    <a:pt x="439" y="59"/>
                    <a:pt x="438" y="61"/>
                  </a:cubicBezTo>
                  <a:cubicBezTo>
                    <a:pt x="438" y="63"/>
                    <a:pt x="440" y="63"/>
                    <a:pt x="439" y="65"/>
                  </a:cubicBezTo>
                  <a:cubicBezTo>
                    <a:pt x="439" y="65"/>
                    <a:pt x="439" y="66"/>
                    <a:pt x="438" y="66"/>
                  </a:cubicBezTo>
                  <a:cubicBezTo>
                    <a:pt x="434" y="66"/>
                    <a:pt x="432" y="70"/>
                    <a:pt x="429" y="73"/>
                  </a:cubicBezTo>
                  <a:cubicBezTo>
                    <a:pt x="425" y="76"/>
                    <a:pt x="418" y="79"/>
                    <a:pt x="410" y="78"/>
                  </a:cubicBezTo>
                  <a:cubicBezTo>
                    <a:pt x="410" y="78"/>
                    <a:pt x="410" y="77"/>
                    <a:pt x="410" y="77"/>
                  </a:cubicBezTo>
                  <a:cubicBezTo>
                    <a:pt x="415" y="74"/>
                    <a:pt x="423" y="73"/>
                    <a:pt x="426" y="69"/>
                  </a:cubicBezTo>
                  <a:cubicBezTo>
                    <a:pt x="426" y="68"/>
                    <a:pt x="426" y="68"/>
                    <a:pt x="425" y="68"/>
                  </a:cubicBezTo>
                  <a:cubicBezTo>
                    <a:pt x="422" y="68"/>
                    <a:pt x="420" y="64"/>
                    <a:pt x="420" y="61"/>
                  </a:cubicBezTo>
                  <a:cubicBezTo>
                    <a:pt x="420" y="60"/>
                    <a:pt x="420" y="60"/>
                    <a:pt x="421" y="59"/>
                  </a:cubicBezTo>
                  <a:cubicBezTo>
                    <a:pt x="422" y="59"/>
                    <a:pt x="423" y="60"/>
                    <a:pt x="424" y="60"/>
                  </a:cubicBezTo>
                  <a:cubicBezTo>
                    <a:pt x="427" y="61"/>
                    <a:pt x="432" y="60"/>
                    <a:pt x="434" y="59"/>
                  </a:cubicBezTo>
                  <a:cubicBezTo>
                    <a:pt x="435" y="56"/>
                    <a:pt x="433" y="54"/>
                    <a:pt x="435" y="52"/>
                  </a:cubicBezTo>
                  <a:close/>
                  <a:moveTo>
                    <a:pt x="434" y="71"/>
                  </a:moveTo>
                  <a:cubicBezTo>
                    <a:pt x="441" y="71"/>
                    <a:pt x="450" y="85"/>
                    <a:pt x="445" y="92"/>
                  </a:cubicBezTo>
                  <a:cubicBezTo>
                    <a:pt x="445" y="92"/>
                    <a:pt x="444" y="92"/>
                    <a:pt x="444" y="93"/>
                  </a:cubicBezTo>
                  <a:cubicBezTo>
                    <a:pt x="442" y="90"/>
                    <a:pt x="443" y="87"/>
                    <a:pt x="442" y="84"/>
                  </a:cubicBezTo>
                  <a:cubicBezTo>
                    <a:pt x="440" y="80"/>
                    <a:pt x="433" y="75"/>
                    <a:pt x="432" y="72"/>
                  </a:cubicBezTo>
                  <a:cubicBezTo>
                    <a:pt x="433" y="72"/>
                    <a:pt x="433" y="71"/>
                    <a:pt x="434" y="71"/>
                  </a:cubicBezTo>
                  <a:close/>
                  <a:moveTo>
                    <a:pt x="147" y="84"/>
                  </a:moveTo>
                  <a:cubicBezTo>
                    <a:pt x="147" y="84"/>
                    <a:pt x="146" y="84"/>
                    <a:pt x="146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7"/>
                    <a:pt x="149" y="88"/>
                    <a:pt x="150" y="89"/>
                  </a:cubicBezTo>
                  <a:cubicBezTo>
                    <a:pt x="152" y="92"/>
                    <a:pt x="155" y="96"/>
                    <a:pt x="157" y="99"/>
                  </a:cubicBezTo>
                  <a:cubicBezTo>
                    <a:pt x="156" y="103"/>
                    <a:pt x="152" y="107"/>
                    <a:pt x="150" y="110"/>
                  </a:cubicBezTo>
                  <a:cubicBezTo>
                    <a:pt x="150" y="110"/>
                    <a:pt x="150" y="111"/>
                    <a:pt x="150" y="111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4" y="112"/>
                    <a:pt x="155" y="113"/>
                    <a:pt x="156" y="113"/>
                  </a:cubicBezTo>
                  <a:cubicBezTo>
                    <a:pt x="159" y="114"/>
                    <a:pt x="160" y="108"/>
                    <a:pt x="161" y="106"/>
                  </a:cubicBezTo>
                  <a:cubicBezTo>
                    <a:pt x="161" y="106"/>
                    <a:pt x="161" y="105"/>
                    <a:pt x="161" y="105"/>
                  </a:cubicBezTo>
                  <a:cubicBezTo>
                    <a:pt x="163" y="107"/>
                    <a:pt x="165" y="110"/>
                    <a:pt x="165" y="112"/>
                  </a:cubicBezTo>
                  <a:cubicBezTo>
                    <a:pt x="162" y="117"/>
                    <a:pt x="158" y="121"/>
                    <a:pt x="158" y="129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65" y="130"/>
                    <a:pt x="162" y="124"/>
                    <a:pt x="163" y="120"/>
                  </a:cubicBezTo>
                  <a:cubicBezTo>
                    <a:pt x="163" y="117"/>
                    <a:pt x="165" y="116"/>
                    <a:pt x="166" y="114"/>
                  </a:cubicBezTo>
                  <a:cubicBezTo>
                    <a:pt x="166" y="114"/>
                    <a:pt x="167" y="114"/>
                    <a:pt x="167" y="114"/>
                  </a:cubicBezTo>
                  <a:cubicBezTo>
                    <a:pt x="168" y="115"/>
                    <a:pt x="168" y="116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7" y="119"/>
                    <a:pt x="166" y="120"/>
                    <a:pt x="165" y="123"/>
                  </a:cubicBezTo>
                  <a:cubicBezTo>
                    <a:pt x="165" y="123"/>
                    <a:pt x="165" y="123"/>
                    <a:pt x="165" y="124"/>
                  </a:cubicBezTo>
                  <a:cubicBezTo>
                    <a:pt x="166" y="127"/>
                    <a:pt x="170" y="123"/>
                    <a:pt x="171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5"/>
                    <a:pt x="170" y="136"/>
                    <a:pt x="168" y="139"/>
                  </a:cubicBezTo>
                  <a:cubicBezTo>
                    <a:pt x="166" y="138"/>
                    <a:pt x="165" y="136"/>
                    <a:pt x="164" y="135"/>
                  </a:cubicBezTo>
                  <a:cubicBezTo>
                    <a:pt x="161" y="134"/>
                    <a:pt x="159" y="132"/>
                    <a:pt x="157" y="131"/>
                  </a:cubicBezTo>
                  <a:cubicBezTo>
                    <a:pt x="155" y="130"/>
                    <a:pt x="155" y="128"/>
                    <a:pt x="153" y="127"/>
                  </a:cubicBezTo>
                  <a:cubicBezTo>
                    <a:pt x="150" y="126"/>
                    <a:pt x="148" y="129"/>
                    <a:pt x="149" y="131"/>
                  </a:cubicBezTo>
                  <a:cubicBezTo>
                    <a:pt x="150" y="132"/>
                    <a:pt x="152" y="131"/>
                    <a:pt x="154" y="132"/>
                  </a:cubicBezTo>
                  <a:cubicBezTo>
                    <a:pt x="157" y="135"/>
                    <a:pt x="161" y="137"/>
                    <a:pt x="164" y="139"/>
                  </a:cubicBezTo>
                  <a:cubicBezTo>
                    <a:pt x="166" y="140"/>
                    <a:pt x="169" y="141"/>
                    <a:pt x="171" y="143"/>
                  </a:cubicBezTo>
                  <a:cubicBezTo>
                    <a:pt x="172" y="143"/>
                    <a:pt x="172" y="144"/>
                    <a:pt x="174" y="145"/>
                  </a:cubicBezTo>
                  <a:cubicBezTo>
                    <a:pt x="175" y="148"/>
                    <a:pt x="172" y="152"/>
                    <a:pt x="173" y="155"/>
                  </a:cubicBezTo>
                  <a:cubicBezTo>
                    <a:pt x="173" y="155"/>
                    <a:pt x="173" y="156"/>
                    <a:pt x="173" y="156"/>
                  </a:cubicBezTo>
                  <a:cubicBezTo>
                    <a:pt x="173" y="156"/>
                    <a:pt x="173" y="156"/>
                    <a:pt x="174" y="156"/>
                  </a:cubicBezTo>
                  <a:cubicBezTo>
                    <a:pt x="177" y="152"/>
                    <a:pt x="179" y="135"/>
                    <a:pt x="181" y="133"/>
                  </a:cubicBezTo>
                  <a:cubicBezTo>
                    <a:pt x="184" y="137"/>
                    <a:pt x="187" y="141"/>
                    <a:pt x="190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8" y="146"/>
                    <a:pt x="186" y="146"/>
                    <a:pt x="184" y="146"/>
                  </a:cubicBezTo>
                  <a:cubicBezTo>
                    <a:pt x="184" y="146"/>
                    <a:pt x="184" y="147"/>
                    <a:pt x="183" y="147"/>
                  </a:cubicBezTo>
                  <a:cubicBezTo>
                    <a:pt x="183" y="147"/>
                    <a:pt x="183" y="147"/>
                    <a:pt x="183" y="148"/>
                  </a:cubicBezTo>
                  <a:cubicBezTo>
                    <a:pt x="189" y="148"/>
                    <a:pt x="191" y="150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3" y="143"/>
                    <a:pt x="189" y="138"/>
                    <a:pt x="186" y="133"/>
                  </a:cubicBezTo>
                  <a:cubicBezTo>
                    <a:pt x="184" y="131"/>
                    <a:pt x="181" y="130"/>
                    <a:pt x="180" y="127"/>
                  </a:cubicBezTo>
                  <a:cubicBezTo>
                    <a:pt x="181" y="126"/>
                    <a:pt x="181" y="124"/>
                    <a:pt x="182" y="123"/>
                  </a:cubicBezTo>
                  <a:cubicBezTo>
                    <a:pt x="188" y="123"/>
                    <a:pt x="193" y="123"/>
                    <a:pt x="198" y="122"/>
                  </a:cubicBezTo>
                  <a:cubicBezTo>
                    <a:pt x="200" y="122"/>
                    <a:pt x="201" y="124"/>
                    <a:pt x="204" y="123"/>
                  </a:cubicBezTo>
                  <a:cubicBezTo>
                    <a:pt x="206" y="122"/>
                    <a:pt x="207" y="120"/>
                    <a:pt x="209" y="118"/>
                  </a:cubicBezTo>
                  <a:cubicBezTo>
                    <a:pt x="209" y="118"/>
                    <a:pt x="209" y="118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3" y="115"/>
                    <a:pt x="202" y="118"/>
                    <a:pt x="198" y="119"/>
                  </a:cubicBezTo>
                  <a:cubicBezTo>
                    <a:pt x="196" y="119"/>
                    <a:pt x="194" y="119"/>
                    <a:pt x="192" y="119"/>
                  </a:cubicBezTo>
                  <a:cubicBezTo>
                    <a:pt x="189" y="120"/>
                    <a:pt x="186" y="121"/>
                    <a:pt x="182" y="121"/>
                  </a:cubicBezTo>
                  <a:cubicBezTo>
                    <a:pt x="181" y="119"/>
                    <a:pt x="183" y="115"/>
                    <a:pt x="182" y="112"/>
                  </a:cubicBezTo>
                  <a:cubicBezTo>
                    <a:pt x="181" y="110"/>
                    <a:pt x="181" y="108"/>
                    <a:pt x="180" y="106"/>
                  </a:cubicBezTo>
                  <a:cubicBezTo>
                    <a:pt x="180" y="104"/>
                    <a:pt x="180" y="102"/>
                    <a:pt x="180" y="101"/>
                  </a:cubicBezTo>
                  <a:cubicBezTo>
                    <a:pt x="179" y="99"/>
                    <a:pt x="177" y="97"/>
                    <a:pt x="174" y="98"/>
                  </a:cubicBezTo>
                  <a:cubicBezTo>
                    <a:pt x="174" y="98"/>
                    <a:pt x="173" y="99"/>
                    <a:pt x="173" y="99"/>
                  </a:cubicBezTo>
                  <a:cubicBezTo>
                    <a:pt x="173" y="99"/>
                    <a:pt x="173" y="100"/>
                    <a:pt x="173" y="100"/>
                  </a:cubicBezTo>
                  <a:cubicBezTo>
                    <a:pt x="173" y="100"/>
                    <a:pt x="175" y="101"/>
                    <a:pt x="175" y="101"/>
                  </a:cubicBezTo>
                  <a:cubicBezTo>
                    <a:pt x="178" y="104"/>
                    <a:pt x="179" y="115"/>
                    <a:pt x="179" y="120"/>
                  </a:cubicBezTo>
                  <a:cubicBezTo>
                    <a:pt x="178" y="120"/>
                    <a:pt x="177" y="120"/>
                    <a:pt x="175" y="120"/>
                  </a:cubicBezTo>
                  <a:cubicBezTo>
                    <a:pt x="173" y="117"/>
                    <a:pt x="170" y="114"/>
                    <a:pt x="168" y="111"/>
                  </a:cubicBezTo>
                  <a:cubicBezTo>
                    <a:pt x="168" y="110"/>
                    <a:pt x="169" y="107"/>
                    <a:pt x="170" y="106"/>
                  </a:cubicBezTo>
                  <a:cubicBezTo>
                    <a:pt x="170" y="106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6"/>
                    <a:pt x="167" y="107"/>
                    <a:pt x="167" y="108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07"/>
                    <a:pt x="161" y="100"/>
                    <a:pt x="162" y="99"/>
                  </a:cubicBezTo>
                  <a:cubicBezTo>
                    <a:pt x="162" y="98"/>
                    <a:pt x="165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5"/>
                    <a:pt x="165" y="95"/>
                    <a:pt x="164" y="94"/>
                  </a:cubicBezTo>
                  <a:cubicBezTo>
                    <a:pt x="162" y="93"/>
                    <a:pt x="160" y="96"/>
                    <a:pt x="159" y="96"/>
                  </a:cubicBezTo>
                  <a:cubicBezTo>
                    <a:pt x="155" y="93"/>
                    <a:pt x="155" y="84"/>
                    <a:pt x="147" y="84"/>
                  </a:cubicBezTo>
                  <a:close/>
                  <a:moveTo>
                    <a:pt x="179" y="121"/>
                  </a:moveTo>
                  <a:cubicBezTo>
                    <a:pt x="178" y="122"/>
                    <a:pt x="178" y="123"/>
                    <a:pt x="177" y="123"/>
                  </a:cubicBezTo>
                  <a:cubicBezTo>
                    <a:pt x="177" y="124"/>
                    <a:pt x="178" y="125"/>
                    <a:pt x="178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4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lose/>
                  <a:moveTo>
                    <a:pt x="175" y="127"/>
                  </a:moveTo>
                  <a:cubicBezTo>
                    <a:pt x="175" y="131"/>
                    <a:pt x="174" y="134"/>
                    <a:pt x="173" y="138"/>
                  </a:cubicBezTo>
                  <a:cubicBezTo>
                    <a:pt x="173" y="139"/>
                    <a:pt x="171" y="139"/>
                    <a:pt x="171" y="141"/>
                  </a:cubicBezTo>
                  <a:cubicBezTo>
                    <a:pt x="172" y="141"/>
                    <a:pt x="173" y="142"/>
                    <a:pt x="175" y="142"/>
                  </a:cubicBezTo>
                  <a:cubicBezTo>
                    <a:pt x="175" y="141"/>
                    <a:pt x="178" y="130"/>
                    <a:pt x="178" y="129"/>
                  </a:cubicBezTo>
                  <a:cubicBezTo>
                    <a:pt x="177" y="129"/>
                    <a:pt x="177" y="128"/>
                    <a:pt x="176" y="127"/>
                  </a:cubicBezTo>
                  <a:cubicBezTo>
                    <a:pt x="176" y="127"/>
                    <a:pt x="176" y="127"/>
                    <a:pt x="175" y="127"/>
                  </a:cubicBezTo>
                  <a:close/>
                  <a:moveTo>
                    <a:pt x="549" y="96"/>
                  </a:moveTo>
                  <a:cubicBezTo>
                    <a:pt x="545" y="100"/>
                    <a:pt x="545" y="109"/>
                    <a:pt x="541" y="113"/>
                  </a:cubicBezTo>
                  <a:cubicBezTo>
                    <a:pt x="539" y="113"/>
                    <a:pt x="539" y="112"/>
                    <a:pt x="538" y="112"/>
                  </a:cubicBezTo>
                  <a:cubicBezTo>
                    <a:pt x="538" y="107"/>
                    <a:pt x="540" y="106"/>
                    <a:pt x="542" y="102"/>
                  </a:cubicBezTo>
                  <a:cubicBezTo>
                    <a:pt x="541" y="101"/>
                    <a:pt x="541" y="100"/>
                    <a:pt x="541" y="99"/>
                  </a:cubicBezTo>
                  <a:cubicBezTo>
                    <a:pt x="540" y="99"/>
                    <a:pt x="540" y="99"/>
                    <a:pt x="539" y="99"/>
                  </a:cubicBezTo>
                  <a:cubicBezTo>
                    <a:pt x="537" y="102"/>
                    <a:pt x="537" y="107"/>
                    <a:pt x="535" y="111"/>
                  </a:cubicBezTo>
                  <a:cubicBezTo>
                    <a:pt x="534" y="110"/>
                    <a:pt x="532" y="109"/>
                    <a:pt x="531" y="109"/>
                  </a:cubicBezTo>
                  <a:cubicBezTo>
                    <a:pt x="531" y="109"/>
                    <a:pt x="530" y="109"/>
                    <a:pt x="530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2" y="115"/>
                    <a:pt x="533" y="113"/>
                    <a:pt x="533" y="118"/>
                  </a:cubicBezTo>
                  <a:cubicBezTo>
                    <a:pt x="533" y="119"/>
                    <a:pt x="534" y="119"/>
                    <a:pt x="534" y="119"/>
                  </a:cubicBezTo>
                  <a:cubicBezTo>
                    <a:pt x="534" y="119"/>
                    <a:pt x="534" y="119"/>
                    <a:pt x="535" y="119"/>
                  </a:cubicBezTo>
                  <a:cubicBezTo>
                    <a:pt x="536" y="118"/>
                    <a:pt x="536" y="117"/>
                    <a:pt x="538" y="116"/>
                  </a:cubicBezTo>
                  <a:cubicBezTo>
                    <a:pt x="539" y="117"/>
                    <a:pt x="540" y="118"/>
                    <a:pt x="541" y="118"/>
                  </a:cubicBezTo>
                  <a:cubicBezTo>
                    <a:pt x="548" y="120"/>
                    <a:pt x="549" y="118"/>
                    <a:pt x="552" y="123"/>
                  </a:cubicBezTo>
                  <a:cubicBezTo>
                    <a:pt x="554" y="123"/>
                    <a:pt x="556" y="123"/>
                    <a:pt x="558" y="123"/>
                  </a:cubicBezTo>
                  <a:cubicBezTo>
                    <a:pt x="562" y="124"/>
                    <a:pt x="561" y="125"/>
                    <a:pt x="567" y="124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6"/>
                    <a:pt x="567" y="127"/>
                    <a:pt x="566" y="127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1" y="127"/>
                    <a:pt x="557" y="126"/>
                    <a:pt x="551" y="127"/>
                  </a:cubicBezTo>
                  <a:cubicBezTo>
                    <a:pt x="551" y="127"/>
                    <a:pt x="551" y="128"/>
                    <a:pt x="551" y="128"/>
                  </a:cubicBezTo>
                  <a:cubicBezTo>
                    <a:pt x="551" y="128"/>
                    <a:pt x="551" y="128"/>
                    <a:pt x="551" y="128"/>
                  </a:cubicBezTo>
                  <a:cubicBezTo>
                    <a:pt x="557" y="129"/>
                    <a:pt x="556" y="131"/>
                    <a:pt x="559" y="133"/>
                  </a:cubicBezTo>
                  <a:cubicBezTo>
                    <a:pt x="561" y="135"/>
                    <a:pt x="563" y="134"/>
                    <a:pt x="564" y="136"/>
                  </a:cubicBezTo>
                  <a:cubicBezTo>
                    <a:pt x="565" y="137"/>
                    <a:pt x="565" y="137"/>
                    <a:pt x="566" y="137"/>
                  </a:cubicBezTo>
                  <a:cubicBezTo>
                    <a:pt x="568" y="134"/>
                    <a:pt x="574" y="129"/>
                    <a:pt x="569" y="124"/>
                  </a:cubicBezTo>
                  <a:cubicBezTo>
                    <a:pt x="568" y="122"/>
                    <a:pt x="564" y="123"/>
                    <a:pt x="563" y="121"/>
                  </a:cubicBezTo>
                  <a:cubicBezTo>
                    <a:pt x="565" y="119"/>
                    <a:pt x="582" y="114"/>
                    <a:pt x="580" y="111"/>
                  </a:cubicBezTo>
                  <a:cubicBezTo>
                    <a:pt x="579" y="107"/>
                    <a:pt x="574" y="107"/>
                    <a:pt x="572" y="104"/>
                  </a:cubicBezTo>
                  <a:cubicBezTo>
                    <a:pt x="572" y="104"/>
                    <a:pt x="571" y="104"/>
                    <a:pt x="571" y="104"/>
                  </a:cubicBezTo>
                  <a:cubicBezTo>
                    <a:pt x="570" y="105"/>
                    <a:pt x="570" y="105"/>
                    <a:pt x="569" y="106"/>
                  </a:cubicBezTo>
                  <a:cubicBezTo>
                    <a:pt x="570" y="108"/>
                    <a:pt x="572" y="110"/>
                    <a:pt x="574" y="110"/>
                  </a:cubicBezTo>
                  <a:cubicBezTo>
                    <a:pt x="574" y="111"/>
                    <a:pt x="574" y="111"/>
                    <a:pt x="575" y="111"/>
                  </a:cubicBezTo>
                  <a:cubicBezTo>
                    <a:pt x="573" y="112"/>
                    <a:pt x="572" y="114"/>
                    <a:pt x="570" y="115"/>
                  </a:cubicBezTo>
                  <a:cubicBezTo>
                    <a:pt x="569" y="114"/>
                    <a:pt x="566" y="113"/>
                    <a:pt x="564" y="114"/>
                  </a:cubicBezTo>
                  <a:cubicBezTo>
                    <a:pt x="563" y="114"/>
                    <a:pt x="563" y="114"/>
                    <a:pt x="563" y="115"/>
                  </a:cubicBezTo>
                  <a:cubicBezTo>
                    <a:pt x="564" y="115"/>
                    <a:pt x="564" y="116"/>
                    <a:pt x="565" y="117"/>
                  </a:cubicBezTo>
                  <a:cubicBezTo>
                    <a:pt x="564" y="118"/>
                    <a:pt x="557" y="120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4" y="118"/>
                    <a:pt x="554" y="117"/>
                  </a:cubicBezTo>
                  <a:cubicBezTo>
                    <a:pt x="558" y="116"/>
                    <a:pt x="561" y="111"/>
                    <a:pt x="561" y="106"/>
                  </a:cubicBezTo>
                  <a:cubicBezTo>
                    <a:pt x="563" y="103"/>
                    <a:pt x="566" y="101"/>
                    <a:pt x="562" y="96"/>
                  </a:cubicBezTo>
                  <a:cubicBezTo>
                    <a:pt x="562" y="96"/>
                    <a:pt x="562" y="97"/>
                    <a:pt x="561" y="97"/>
                  </a:cubicBezTo>
                  <a:cubicBezTo>
                    <a:pt x="561" y="97"/>
                    <a:pt x="560" y="98"/>
                    <a:pt x="560" y="99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58" y="99"/>
                    <a:pt x="558" y="98"/>
                    <a:pt x="557" y="98"/>
                  </a:cubicBezTo>
                  <a:cubicBezTo>
                    <a:pt x="556" y="98"/>
                    <a:pt x="556" y="99"/>
                    <a:pt x="555" y="100"/>
                  </a:cubicBezTo>
                  <a:cubicBezTo>
                    <a:pt x="555" y="101"/>
                    <a:pt x="555" y="101"/>
                    <a:pt x="556" y="102"/>
                  </a:cubicBezTo>
                  <a:cubicBezTo>
                    <a:pt x="556" y="102"/>
                    <a:pt x="556" y="103"/>
                    <a:pt x="556" y="103"/>
                  </a:cubicBezTo>
                  <a:cubicBezTo>
                    <a:pt x="553" y="104"/>
                    <a:pt x="551" y="105"/>
                    <a:pt x="549" y="106"/>
                  </a:cubicBezTo>
                  <a:cubicBezTo>
                    <a:pt x="549" y="105"/>
                    <a:pt x="548" y="105"/>
                    <a:pt x="548" y="105"/>
                  </a:cubicBezTo>
                  <a:cubicBezTo>
                    <a:pt x="550" y="103"/>
                    <a:pt x="551" y="103"/>
                    <a:pt x="552" y="100"/>
                  </a:cubicBezTo>
                  <a:cubicBezTo>
                    <a:pt x="551" y="99"/>
                    <a:pt x="550" y="97"/>
                    <a:pt x="550" y="96"/>
                  </a:cubicBezTo>
                  <a:cubicBezTo>
                    <a:pt x="549" y="96"/>
                    <a:pt x="549" y="96"/>
                    <a:pt x="549" y="96"/>
                  </a:cubicBezTo>
                  <a:close/>
                  <a:moveTo>
                    <a:pt x="525" y="105"/>
                  </a:moveTo>
                  <a:cubicBezTo>
                    <a:pt x="525" y="105"/>
                    <a:pt x="525" y="105"/>
                    <a:pt x="526" y="105"/>
                  </a:cubicBezTo>
                  <a:cubicBezTo>
                    <a:pt x="526" y="105"/>
                    <a:pt x="526" y="105"/>
                    <a:pt x="526" y="106"/>
                  </a:cubicBezTo>
                  <a:cubicBezTo>
                    <a:pt x="527" y="110"/>
                    <a:pt x="521" y="115"/>
                    <a:pt x="517" y="115"/>
                  </a:cubicBezTo>
                  <a:cubicBezTo>
                    <a:pt x="517" y="115"/>
                    <a:pt x="516" y="115"/>
                    <a:pt x="516" y="114"/>
                  </a:cubicBezTo>
                  <a:cubicBezTo>
                    <a:pt x="517" y="110"/>
                    <a:pt x="522" y="108"/>
                    <a:pt x="525" y="105"/>
                  </a:cubicBezTo>
                  <a:close/>
                  <a:moveTo>
                    <a:pt x="556" y="106"/>
                  </a:moveTo>
                  <a:cubicBezTo>
                    <a:pt x="561" y="107"/>
                    <a:pt x="557" y="112"/>
                    <a:pt x="555" y="113"/>
                  </a:cubicBezTo>
                  <a:cubicBezTo>
                    <a:pt x="555" y="113"/>
                    <a:pt x="554" y="113"/>
                    <a:pt x="554" y="113"/>
                  </a:cubicBezTo>
                  <a:cubicBezTo>
                    <a:pt x="553" y="111"/>
                    <a:pt x="553" y="110"/>
                    <a:pt x="552" y="109"/>
                  </a:cubicBezTo>
                  <a:cubicBezTo>
                    <a:pt x="551" y="109"/>
                    <a:pt x="550" y="109"/>
                    <a:pt x="550" y="109"/>
                  </a:cubicBezTo>
                  <a:cubicBezTo>
                    <a:pt x="548" y="111"/>
                    <a:pt x="549" y="113"/>
                    <a:pt x="550" y="115"/>
                  </a:cubicBezTo>
                  <a:cubicBezTo>
                    <a:pt x="548" y="116"/>
                    <a:pt x="546" y="115"/>
                    <a:pt x="544" y="114"/>
                  </a:cubicBezTo>
                  <a:cubicBezTo>
                    <a:pt x="545" y="112"/>
                    <a:pt x="546" y="110"/>
                    <a:pt x="547" y="108"/>
                  </a:cubicBezTo>
                  <a:cubicBezTo>
                    <a:pt x="549" y="107"/>
                    <a:pt x="553" y="108"/>
                    <a:pt x="556" y="106"/>
                  </a:cubicBezTo>
                  <a:close/>
                  <a:moveTo>
                    <a:pt x="532" y="121"/>
                  </a:moveTo>
                  <a:cubicBezTo>
                    <a:pt x="532" y="121"/>
                    <a:pt x="531" y="122"/>
                    <a:pt x="531" y="123"/>
                  </a:cubicBezTo>
                  <a:cubicBezTo>
                    <a:pt x="532" y="125"/>
                    <a:pt x="533" y="126"/>
                    <a:pt x="534" y="127"/>
                  </a:cubicBezTo>
                  <a:cubicBezTo>
                    <a:pt x="533" y="128"/>
                    <a:pt x="531" y="129"/>
                    <a:pt x="530" y="130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2" y="131"/>
                    <a:pt x="534" y="131"/>
                    <a:pt x="536" y="131"/>
                  </a:cubicBezTo>
                  <a:cubicBezTo>
                    <a:pt x="536" y="131"/>
                    <a:pt x="537" y="132"/>
                    <a:pt x="537" y="132"/>
                  </a:cubicBezTo>
                  <a:cubicBezTo>
                    <a:pt x="536" y="134"/>
                    <a:pt x="535" y="135"/>
                    <a:pt x="534" y="137"/>
                  </a:cubicBezTo>
                  <a:cubicBezTo>
                    <a:pt x="531" y="137"/>
                    <a:pt x="528" y="136"/>
                    <a:pt x="525" y="135"/>
                  </a:cubicBezTo>
                  <a:cubicBezTo>
                    <a:pt x="524" y="134"/>
                    <a:pt x="523" y="133"/>
                    <a:pt x="521" y="132"/>
                  </a:cubicBezTo>
                  <a:cubicBezTo>
                    <a:pt x="520" y="133"/>
                    <a:pt x="520" y="133"/>
                    <a:pt x="520" y="135"/>
                  </a:cubicBezTo>
                  <a:cubicBezTo>
                    <a:pt x="522" y="137"/>
                    <a:pt x="523" y="140"/>
                    <a:pt x="526" y="140"/>
                  </a:cubicBezTo>
                  <a:cubicBezTo>
                    <a:pt x="528" y="139"/>
                    <a:pt x="529" y="139"/>
                    <a:pt x="531" y="140"/>
                  </a:cubicBezTo>
                  <a:cubicBezTo>
                    <a:pt x="533" y="142"/>
                    <a:pt x="523" y="148"/>
                    <a:pt x="522" y="150"/>
                  </a:cubicBezTo>
                  <a:cubicBezTo>
                    <a:pt x="520" y="149"/>
                    <a:pt x="518" y="147"/>
                    <a:pt x="517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8"/>
                    <a:pt x="517" y="148"/>
                    <a:pt x="517" y="150"/>
                  </a:cubicBezTo>
                  <a:cubicBezTo>
                    <a:pt x="516" y="153"/>
                    <a:pt x="519" y="156"/>
                    <a:pt x="522" y="155"/>
                  </a:cubicBezTo>
                  <a:cubicBezTo>
                    <a:pt x="527" y="152"/>
                    <a:pt x="531" y="144"/>
                    <a:pt x="536" y="142"/>
                  </a:cubicBezTo>
                  <a:cubicBezTo>
                    <a:pt x="538" y="141"/>
                    <a:pt x="540" y="143"/>
                    <a:pt x="542" y="144"/>
                  </a:cubicBezTo>
                  <a:cubicBezTo>
                    <a:pt x="544" y="146"/>
                    <a:pt x="544" y="150"/>
                    <a:pt x="545" y="153"/>
                  </a:cubicBezTo>
                  <a:cubicBezTo>
                    <a:pt x="546" y="153"/>
                    <a:pt x="546" y="154"/>
                    <a:pt x="548" y="154"/>
                  </a:cubicBezTo>
                  <a:cubicBezTo>
                    <a:pt x="548" y="153"/>
                    <a:pt x="549" y="152"/>
                    <a:pt x="549" y="151"/>
                  </a:cubicBezTo>
                  <a:cubicBezTo>
                    <a:pt x="549" y="143"/>
                    <a:pt x="545" y="142"/>
                    <a:pt x="538" y="139"/>
                  </a:cubicBezTo>
                  <a:cubicBezTo>
                    <a:pt x="538" y="139"/>
                    <a:pt x="538" y="139"/>
                    <a:pt x="538" y="138"/>
                  </a:cubicBezTo>
                  <a:cubicBezTo>
                    <a:pt x="539" y="137"/>
                    <a:pt x="541" y="137"/>
                    <a:pt x="542" y="135"/>
                  </a:cubicBezTo>
                  <a:cubicBezTo>
                    <a:pt x="542" y="132"/>
                    <a:pt x="541" y="132"/>
                    <a:pt x="540" y="131"/>
                  </a:cubicBezTo>
                  <a:cubicBezTo>
                    <a:pt x="540" y="131"/>
                    <a:pt x="540" y="130"/>
                    <a:pt x="540" y="130"/>
                  </a:cubicBezTo>
                  <a:cubicBezTo>
                    <a:pt x="544" y="131"/>
                    <a:pt x="544" y="133"/>
                    <a:pt x="546" y="130"/>
                  </a:cubicBezTo>
                  <a:cubicBezTo>
                    <a:pt x="546" y="125"/>
                    <a:pt x="540" y="126"/>
                    <a:pt x="537" y="123"/>
                  </a:cubicBezTo>
                  <a:cubicBezTo>
                    <a:pt x="535" y="122"/>
                    <a:pt x="535" y="121"/>
                    <a:pt x="532" y="121"/>
                  </a:cubicBezTo>
                  <a:close/>
                  <a:moveTo>
                    <a:pt x="462" y="556"/>
                  </a:moveTo>
                  <a:cubicBezTo>
                    <a:pt x="429" y="574"/>
                    <a:pt x="391" y="584"/>
                    <a:pt x="351" y="584"/>
                  </a:cubicBezTo>
                  <a:cubicBezTo>
                    <a:pt x="297" y="584"/>
                    <a:pt x="246" y="565"/>
                    <a:pt x="206" y="533"/>
                  </a:cubicBezTo>
                  <a:cubicBezTo>
                    <a:pt x="216" y="527"/>
                    <a:pt x="259" y="504"/>
                    <a:pt x="307" y="513"/>
                  </a:cubicBezTo>
                  <a:cubicBezTo>
                    <a:pt x="307" y="513"/>
                    <a:pt x="345" y="522"/>
                    <a:pt x="356" y="531"/>
                  </a:cubicBezTo>
                  <a:cubicBezTo>
                    <a:pt x="359" y="533"/>
                    <a:pt x="367" y="537"/>
                    <a:pt x="378" y="541"/>
                  </a:cubicBezTo>
                  <a:cubicBezTo>
                    <a:pt x="371" y="518"/>
                    <a:pt x="371" y="518"/>
                    <a:pt x="371" y="518"/>
                  </a:cubicBezTo>
                  <a:cubicBezTo>
                    <a:pt x="350" y="508"/>
                    <a:pt x="318" y="496"/>
                    <a:pt x="302" y="496"/>
                  </a:cubicBezTo>
                  <a:cubicBezTo>
                    <a:pt x="275" y="496"/>
                    <a:pt x="258" y="487"/>
                    <a:pt x="193" y="522"/>
                  </a:cubicBezTo>
                  <a:cubicBezTo>
                    <a:pt x="187" y="516"/>
                    <a:pt x="181" y="510"/>
                    <a:pt x="176" y="504"/>
                  </a:cubicBezTo>
                  <a:cubicBezTo>
                    <a:pt x="184" y="497"/>
                    <a:pt x="221" y="468"/>
                    <a:pt x="279" y="471"/>
                  </a:cubicBezTo>
                  <a:cubicBezTo>
                    <a:pt x="279" y="471"/>
                    <a:pt x="319" y="471"/>
                    <a:pt x="364" y="494"/>
                  </a:cubicBezTo>
                  <a:cubicBezTo>
                    <a:pt x="358" y="472"/>
                    <a:pt x="358" y="472"/>
                    <a:pt x="358" y="472"/>
                  </a:cubicBezTo>
                  <a:cubicBezTo>
                    <a:pt x="357" y="472"/>
                    <a:pt x="356" y="471"/>
                    <a:pt x="354" y="471"/>
                  </a:cubicBezTo>
                  <a:cubicBezTo>
                    <a:pt x="354" y="471"/>
                    <a:pt x="295" y="445"/>
                    <a:pt x="239" y="457"/>
                  </a:cubicBezTo>
                  <a:cubicBezTo>
                    <a:pt x="239" y="457"/>
                    <a:pt x="211" y="459"/>
                    <a:pt x="164" y="489"/>
                  </a:cubicBezTo>
                  <a:cubicBezTo>
                    <a:pt x="159" y="483"/>
                    <a:pt x="155" y="476"/>
                    <a:pt x="151" y="469"/>
                  </a:cubicBezTo>
                  <a:cubicBezTo>
                    <a:pt x="164" y="459"/>
                    <a:pt x="213" y="425"/>
                    <a:pt x="280" y="429"/>
                  </a:cubicBezTo>
                  <a:cubicBezTo>
                    <a:pt x="280" y="429"/>
                    <a:pt x="316" y="427"/>
                    <a:pt x="361" y="453"/>
                  </a:cubicBezTo>
                  <a:cubicBezTo>
                    <a:pt x="361" y="453"/>
                    <a:pt x="453" y="499"/>
                    <a:pt x="554" y="466"/>
                  </a:cubicBezTo>
                  <a:cubicBezTo>
                    <a:pt x="549" y="475"/>
                    <a:pt x="543" y="484"/>
                    <a:pt x="536" y="492"/>
                  </a:cubicBezTo>
                  <a:cubicBezTo>
                    <a:pt x="517" y="497"/>
                    <a:pt x="474" y="505"/>
                    <a:pt x="439" y="498"/>
                  </a:cubicBezTo>
                  <a:cubicBezTo>
                    <a:pt x="439" y="498"/>
                    <a:pt x="417" y="496"/>
                    <a:pt x="378" y="481"/>
                  </a:cubicBezTo>
                  <a:cubicBezTo>
                    <a:pt x="384" y="502"/>
                    <a:pt x="384" y="502"/>
                    <a:pt x="384" y="502"/>
                  </a:cubicBezTo>
                  <a:cubicBezTo>
                    <a:pt x="410" y="511"/>
                    <a:pt x="461" y="524"/>
                    <a:pt x="517" y="515"/>
                  </a:cubicBezTo>
                  <a:cubicBezTo>
                    <a:pt x="508" y="523"/>
                    <a:pt x="499" y="532"/>
                    <a:pt x="489" y="539"/>
                  </a:cubicBezTo>
                  <a:cubicBezTo>
                    <a:pt x="471" y="540"/>
                    <a:pt x="436" y="539"/>
                    <a:pt x="395" y="529"/>
                  </a:cubicBezTo>
                  <a:cubicBezTo>
                    <a:pt x="395" y="529"/>
                    <a:pt x="393" y="528"/>
                    <a:pt x="390" y="527"/>
                  </a:cubicBezTo>
                  <a:cubicBezTo>
                    <a:pt x="395" y="546"/>
                    <a:pt x="395" y="546"/>
                    <a:pt x="395" y="546"/>
                  </a:cubicBezTo>
                  <a:cubicBezTo>
                    <a:pt x="415" y="551"/>
                    <a:pt x="439" y="555"/>
                    <a:pt x="462" y="556"/>
                  </a:cubicBezTo>
                  <a:close/>
                  <a:moveTo>
                    <a:pt x="575" y="415"/>
                  </a:moveTo>
                  <a:cubicBezTo>
                    <a:pt x="521" y="437"/>
                    <a:pt x="471" y="446"/>
                    <a:pt x="411" y="431"/>
                  </a:cubicBezTo>
                  <a:cubicBezTo>
                    <a:pt x="343" y="414"/>
                    <a:pt x="336" y="388"/>
                    <a:pt x="258" y="390"/>
                  </a:cubicBezTo>
                  <a:cubicBezTo>
                    <a:pt x="192" y="392"/>
                    <a:pt x="146" y="425"/>
                    <a:pt x="134" y="435"/>
                  </a:cubicBezTo>
                  <a:cubicBezTo>
                    <a:pt x="137" y="442"/>
                    <a:pt x="140" y="448"/>
                    <a:pt x="143" y="455"/>
                  </a:cubicBezTo>
                  <a:cubicBezTo>
                    <a:pt x="182" y="425"/>
                    <a:pt x="229" y="413"/>
                    <a:pt x="271" y="413"/>
                  </a:cubicBezTo>
                  <a:cubicBezTo>
                    <a:pt x="318" y="413"/>
                    <a:pt x="355" y="432"/>
                    <a:pt x="355" y="432"/>
                  </a:cubicBezTo>
                  <a:cubicBezTo>
                    <a:pt x="355" y="432"/>
                    <a:pt x="400" y="457"/>
                    <a:pt x="457" y="461"/>
                  </a:cubicBezTo>
                  <a:cubicBezTo>
                    <a:pt x="511" y="465"/>
                    <a:pt x="560" y="444"/>
                    <a:pt x="566" y="442"/>
                  </a:cubicBezTo>
                  <a:cubicBezTo>
                    <a:pt x="570" y="433"/>
                    <a:pt x="573" y="424"/>
                    <a:pt x="57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ïš1iḋe"/>
            <p:cNvGrpSpPr/>
            <p:nvPr/>
          </p:nvGrpSpPr>
          <p:grpSpPr>
            <a:xfrm>
              <a:off x="5238070" y="2374360"/>
              <a:ext cx="3653324" cy="1439817"/>
              <a:chOff x="5043488" y="2205038"/>
              <a:chExt cx="4475163" cy="1763713"/>
            </a:xfrm>
            <a:grpFill/>
          </p:grpSpPr>
          <p:sp>
            <p:nvSpPr>
              <p:cNvPr id="22" name="işḷiḋê"/>
              <p:cNvSpPr/>
              <p:nvPr/>
            </p:nvSpPr>
            <p:spPr bwMode="auto">
              <a:xfrm>
                <a:off x="6346826" y="2911476"/>
                <a:ext cx="1120775" cy="773113"/>
              </a:xfrm>
              <a:custGeom>
                <a:avLst/>
                <a:gdLst>
                  <a:gd name="T0" fmla="*/ 188 w 340"/>
                  <a:gd name="T1" fmla="*/ 0 h 234"/>
                  <a:gd name="T2" fmla="*/ 215 w 340"/>
                  <a:gd name="T3" fmla="*/ 50 h 234"/>
                  <a:gd name="T4" fmla="*/ 206 w 340"/>
                  <a:gd name="T5" fmla="*/ 68 h 234"/>
                  <a:gd name="T6" fmla="*/ 196 w 340"/>
                  <a:gd name="T7" fmla="*/ 152 h 234"/>
                  <a:gd name="T8" fmla="*/ 188 w 340"/>
                  <a:gd name="T9" fmla="*/ 201 h 234"/>
                  <a:gd name="T10" fmla="*/ 177 w 340"/>
                  <a:gd name="T11" fmla="*/ 193 h 234"/>
                  <a:gd name="T12" fmla="*/ 169 w 340"/>
                  <a:gd name="T13" fmla="*/ 170 h 234"/>
                  <a:gd name="T14" fmla="*/ 174 w 340"/>
                  <a:gd name="T15" fmla="*/ 147 h 234"/>
                  <a:gd name="T16" fmla="*/ 179 w 340"/>
                  <a:gd name="T17" fmla="*/ 52 h 234"/>
                  <a:gd name="T18" fmla="*/ 183 w 340"/>
                  <a:gd name="T19" fmla="*/ 0 h 234"/>
                  <a:gd name="T20" fmla="*/ 188 w 340"/>
                  <a:gd name="T21" fmla="*/ 0 h 234"/>
                  <a:gd name="T22" fmla="*/ 233 w 340"/>
                  <a:gd name="T23" fmla="*/ 53 h 234"/>
                  <a:gd name="T24" fmla="*/ 217 w 340"/>
                  <a:gd name="T25" fmla="*/ 68 h 234"/>
                  <a:gd name="T26" fmla="*/ 293 w 340"/>
                  <a:gd name="T27" fmla="*/ 85 h 234"/>
                  <a:gd name="T28" fmla="*/ 298 w 340"/>
                  <a:gd name="T29" fmla="*/ 75 h 234"/>
                  <a:gd name="T30" fmla="*/ 233 w 340"/>
                  <a:gd name="T31" fmla="*/ 53 h 234"/>
                  <a:gd name="T32" fmla="*/ 46 w 340"/>
                  <a:gd name="T33" fmla="*/ 49 h 234"/>
                  <a:gd name="T34" fmla="*/ 87 w 340"/>
                  <a:gd name="T35" fmla="*/ 81 h 234"/>
                  <a:gd name="T36" fmla="*/ 83 w 340"/>
                  <a:gd name="T37" fmla="*/ 155 h 234"/>
                  <a:gd name="T38" fmla="*/ 105 w 340"/>
                  <a:gd name="T39" fmla="*/ 168 h 234"/>
                  <a:gd name="T40" fmla="*/ 104 w 340"/>
                  <a:gd name="T41" fmla="*/ 174 h 234"/>
                  <a:gd name="T42" fmla="*/ 42 w 340"/>
                  <a:gd name="T43" fmla="*/ 226 h 234"/>
                  <a:gd name="T44" fmla="*/ 4 w 340"/>
                  <a:gd name="T45" fmla="*/ 216 h 234"/>
                  <a:gd name="T46" fmla="*/ 0 w 340"/>
                  <a:gd name="T47" fmla="*/ 209 h 234"/>
                  <a:gd name="T48" fmla="*/ 2 w 340"/>
                  <a:gd name="T49" fmla="*/ 205 h 234"/>
                  <a:gd name="T50" fmla="*/ 51 w 340"/>
                  <a:gd name="T51" fmla="*/ 167 h 234"/>
                  <a:gd name="T52" fmla="*/ 47 w 340"/>
                  <a:gd name="T53" fmla="*/ 160 h 234"/>
                  <a:gd name="T54" fmla="*/ 25 w 340"/>
                  <a:gd name="T55" fmla="*/ 144 h 234"/>
                  <a:gd name="T56" fmla="*/ 26 w 340"/>
                  <a:gd name="T57" fmla="*/ 138 h 234"/>
                  <a:gd name="T58" fmla="*/ 55 w 340"/>
                  <a:gd name="T59" fmla="*/ 124 h 234"/>
                  <a:gd name="T60" fmla="*/ 30 w 340"/>
                  <a:gd name="T61" fmla="*/ 54 h 234"/>
                  <a:gd name="T62" fmla="*/ 35 w 340"/>
                  <a:gd name="T63" fmla="*/ 52 h 234"/>
                  <a:gd name="T64" fmla="*/ 46 w 340"/>
                  <a:gd name="T65" fmla="*/ 49 h 234"/>
                  <a:gd name="T66" fmla="*/ 247 w 340"/>
                  <a:gd name="T67" fmla="*/ 155 h 234"/>
                  <a:gd name="T68" fmla="*/ 211 w 340"/>
                  <a:gd name="T69" fmla="*/ 151 h 234"/>
                  <a:gd name="T70" fmla="*/ 207 w 340"/>
                  <a:gd name="T71" fmla="*/ 155 h 234"/>
                  <a:gd name="T72" fmla="*/ 222 w 340"/>
                  <a:gd name="T73" fmla="*/ 183 h 234"/>
                  <a:gd name="T74" fmla="*/ 271 w 340"/>
                  <a:gd name="T75" fmla="*/ 180 h 234"/>
                  <a:gd name="T76" fmla="*/ 322 w 340"/>
                  <a:gd name="T77" fmla="*/ 228 h 234"/>
                  <a:gd name="T78" fmla="*/ 340 w 340"/>
                  <a:gd name="T79" fmla="*/ 219 h 234"/>
                  <a:gd name="T80" fmla="*/ 328 w 340"/>
                  <a:gd name="T81" fmla="*/ 186 h 234"/>
                  <a:gd name="T82" fmla="*/ 247 w 340"/>
                  <a:gd name="T83" fmla="*/ 15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234">
                    <a:moveTo>
                      <a:pt x="188" y="0"/>
                    </a:moveTo>
                    <a:cubicBezTo>
                      <a:pt x="204" y="5"/>
                      <a:pt x="223" y="30"/>
                      <a:pt x="215" y="50"/>
                    </a:cubicBezTo>
                    <a:cubicBezTo>
                      <a:pt x="212" y="56"/>
                      <a:pt x="209" y="62"/>
                      <a:pt x="206" y="68"/>
                    </a:cubicBezTo>
                    <a:cubicBezTo>
                      <a:pt x="202" y="96"/>
                      <a:pt x="199" y="124"/>
                      <a:pt x="196" y="152"/>
                    </a:cubicBezTo>
                    <a:cubicBezTo>
                      <a:pt x="194" y="167"/>
                      <a:pt x="204" y="194"/>
                      <a:pt x="188" y="201"/>
                    </a:cubicBezTo>
                    <a:cubicBezTo>
                      <a:pt x="182" y="201"/>
                      <a:pt x="181" y="197"/>
                      <a:pt x="177" y="193"/>
                    </a:cubicBezTo>
                    <a:cubicBezTo>
                      <a:pt x="174" y="185"/>
                      <a:pt x="172" y="178"/>
                      <a:pt x="169" y="170"/>
                    </a:cubicBezTo>
                    <a:cubicBezTo>
                      <a:pt x="171" y="162"/>
                      <a:pt x="173" y="155"/>
                      <a:pt x="174" y="147"/>
                    </a:cubicBezTo>
                    <a:cubicBezTo>
                      <a:pt x="176" y="115"/>
                      <a:pt x="178" y="84"/>
                      <a:pt x="179" y="52"/>
                    </a:cubicBezTo>
                    <a:cubicBezTo>
                      <a:pt x="179" y="33"/>
                      <a:pt x="171" y="13"/>
                      <a:pt x="183" y="0"/>
                    </a:cubicBezTo>
                    <a:cubicBezTo>
                      <a:pt x="185" y="0"/>
                      <a:pt x="187" y="0"/>
                      <a:pt x="188" y="0"/>
                    </a:cubicBezTo>
                    <a:close/>
                    <a:moveTo>
                      <a:pt x="233" y="53"/>
                    </a:moveTo>
                    <a:cubicBezTo>
                      <a:pt x="226" y="57"/>
                      <a:pt x="220" y="58"/>
                      <a:pt x="217" y="68"/>
                    </a:cubicBezTo>
                    <a:cubicBezTo>
                      <a:pt x="255" y="107"/>
                      <a:pt x="254" y="78"/>
                      <a:pt x="293" y="85"/>
                    </a:cubicBezTo>
                    <a:cubicBezTo>
                      <a:pt x="296" y="81"/>
                      <a:pt x="297" y="81"/>
                      <a:pt x="298" y="75"/>
                    </a:cubicBezTo>
                    <a:cubicBezTo>
                      <a:pt x="283" y="62"/>
                      <a:pt x="260" y="57"/>
                      <a:pt x="233" y="53"/>
                    </a:cubicBezTo>
                    <a:close/>
                    <a:moveTo>
                      <a:pt x="46" y="49"/>
                    </a:moveTo>
                    <a:cubicBezTo>
                      <a:pt x="68" y="52"/>
                      <a:pt x="83" y="66"/>
                      <a:pt x="87" y="81"/>
                    </a:cubicBezTo>
                    <a:cubicBezTo>
                      <a:pt x="86" y="106"/>
                      <a:pt x="84" y="131"/>
                      <a:pt x="83" y="155"/>
                    </a:cubicBezTo>
                    <a:cubicBezTo>
                      <a:pt x="94" y="159"/>
                      <a:pt x="98" y="160"/>
                      <a:pt x="105" y="168"/>
                    </a:cubicBezTo>
                    <a:cubicBezTo>
                      <a:pt x="104" y="170"/>
                      <a:pt x="104" y="172"/>
                      <a:pt x="104" y="174"/>
                    </a:cubicBezTo>
                    <a:cubicBezTo>
                      <a:pt x="87" y="193"/>
                      <a:pt x="65" y="214"/>
                      <a:pt x="42" y="226"/>
                    </a:cubicBezTo>
                    <a:cubicBezTo>
                      <a:pt x="30" y="222"/>
                      <a:pt x="17" y="219"/>
                      <a:pt x="4" y="216"/>
                    </a:cubicBezTo>
                    <a:cubicBezTo>
                      <a:pt x="3" y="213"/>
                      <a:pt x="2" y="211"/>
                      <a:pt x="0" y="209"/>
                    </a:cubicBezTo>
                    <a:cubicBezTo>
                      <a:pt x="1" y="208"/>
                      <a:pt x="2" y="206"/>
                      <a:pt x="2" y="205"/>
                    </a:cubicBezTo>
                    <a:cubicBezTo>
                      <a:pt x="17" y="190"/>
                      <a:pt x="44" y="193"/>
                      <a:pt x="51" y="167"/>
                    </a:cubicBezTo>
                    <a:cubicBezTo>
                      <a:pt x="50" y="165"/>
                      <a:pt x="49" y="163"/>
                      <a:pt x="47" y="160"/>
                    </a:cubicBezTo>
                    <a:cubicBezTo>
                      <a:pt x="34" y="159"/>
                      <a:pt x="27" y="154"/>
                      <a:pt x="25" y="144"/>
                    </a:cubicBezTo>
                    <a:cubicBezTo>
                      <a:pt x="25" y="142"/>
                      <a:pt x="26" y="140"/>
                      <a:pt x="26" y="138"/>
                    </a:cubicBezTo>
                    <a:cubicBezTo>
                      <a:pt x="32" y="131"/>
                      <a:pt x="46" y="128"/>
                      <a:pt x="55" y="124"/>
                    </a:cubicBezTo>
                    <a:cubicBezTo>
                      <a:pt x="61" y="78"/>
                      <a:pt x="30" y="80"/>
                      <a:pt x="30" y="54"/>
                    </a:cubicBezTo>
                    <a:cubicBezTo>
                      <a:pt x="32" y="53"/>
                      <a:pt x="33" y="53"/>
                      <a:pt x="35" y="52"/>
                    </a:cubicBezTo>
                    <a:cubicBezTo>
                      <a:pt x="38" y="51"/>
                      <a:pt x="42" y="50"/>
                      <a:pt x="46" y="49"/>
                    </a:cubicBezTo>
                    <a:close/>
                    <a:moveTo>
                      <a:pt x="247" y="155"/>
                    </a:moveTo>
                    <a:cubicBezTo>
                      <a:pt x="235" y="153"/>
                      <a:pt x="223" y="152"/>
                      <a:pt x="211" y="151"/>
                    </a:cubicBezTo>
                    <a:cubicBezTo>
                      <a:pt x="210" y="152"/>
                      <a:pt x="208" y="154"/>
                      <a:pt x="207" y="155"/>
                    </a:cubicBezTo>
                    <a:cubicBezTo>
                      <a:pt x="206" y="168"/>
                      <a:pt x="213" y="178"/>
                      <a:pt x="222" y="183"/>
                    </a:cubicBezTo>
                    <a:cubicBezTo>
                      <a:pt x="242" y="192"/>
                      <a:pt x="250" y="170"/>
                      <a:pt x="271" y="180"/>
                    </a:cubicBezTo>
                    <a:cubicBezTo>
                      <a:pt x="296" y="191"/>
                      <a:pt x="301" y="217"/>
                      <a:pt x="322" y="228"/>
                    </a:cubicBezTo>
                    <a:cubicBezTo>
                      <a:pt x="332" y="234"/>
                      <a:pt x="337" y="225"/>
                      <a:pt x="340" y="219"/>
                    </a:cubicBezTo>
                    <a:cubicBezTo>
                      <a:pt x="336" y="208"/>
                      <a:pt x="332" y="197"/>
                      <a:pt x="328" y="186"/>
                    </a:cubicBezTo>
                    <a:cubicBezTo>
                      <a:pt x="320" y="175"/>
                      <a:pt x="268" y="158"/>
                      <a:pt x="2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ś1iḍé"/>
              <p:cNvSpPr/>
              <p:nvPr/>
            </p:nvSpPr>
            <p:spPr bwMode="auto">
              <a:xfrm>
                <a:off x="7639051" y="3033713"/>
                <a:ext cx="666750" cy="604838"/>
              </a:xfrm>
              <a:custGeom>
                <a:avLst/>
                <a:gdLst>
                  <a:gd name="T0" fmla="*/ 79 w 202"/>
                  <a:gd name="T1" fmla="*/ 4 h 183"/>
                  <a:gd name="T2" fmla="*/ 107 w 202"/>
                  <a:gd name="T3" fmla="*/ 12 h 183"/>
                  <a:gd name="T4" fmla="*/ 109 w 202"/>
                  <a:gd name="T5" fmla="*/ 44 h 183"/>
                  <a:gd name="T6" fmla="*/ 119 w 202"/>
                  <a:gd name="T7" fmla="*/ 62 h 183"/>
                  <a:gd name="T8" fmla="*/ 117 w 202"/>
                  <a:gd name="T9" fmla="*/ 68 h 183"/>
                  <a:gd name="T10" fmla="*/ 85 w 202"/>
                  <a:gd name="T11" fmla="*/ 112 h 183"/>
                  <a:gd name="T12" fmla="*/ 2 w 202"/>
                  <a:gd name="T13" fmla="*/ 168 h 183"/>
                  <a:gd name="T14" fmla="*/ 0 w 202"/>
                  <a:gd name="T15" fmla="*/ 163 h 183"/>
                  <a:gd name="T16" fmla="*/ 61 w 202"/>
                  <a:gd name="T17" fmla="*/ 98 h 183"/>
                  <a:gd name="T18" fmla="*/ 58 w 202"/>
                  <a:gd name="T19" fmla="*/ 96 h 183"/>
                  <a:gd name="T20" fmla="*/ 21 w 202"/>
                  <a:gd name="T21" fmla="*/ 72 h 183"/>
                  <a:gd name="T22" fmla="*/ 24 w 202"/>
                  <a:gd name="T23" fmla="*/ 62 h 183"/>
                  <a:gd name="T24" fmla="*/ 40 w 202"/>
                  <a:gd name="T25" fmla="*/ 63 h 183"/>
                  <a:gd name="T26" fmla="*/ 85 w 202"/>
                  <a:gd name="T27" fmla="*/ 39 h 183"/>
                  <a:gd name="T28" fmla="*/ 79 w 202"/>
                  <a:gd name="T29" fmla="*/ 4 h 183"/>
                  <a:gd name="T30" fmla="*/ 102 w 202"/>
                  <a:gd name="T31" fmla="*/ 97 h 183"/>
                  <a:gd name="T32" fmla="*/ 97 w 202"/>
                  <a:gd name="T33" fmla="*/ 105 h 183"/>
                  <a:gd name="T34" fmla="*/ 161 w 202"/>
                  <a:gd name="T35" fmla="*/ 145 h 183"/>
                  <a:gd name="T36" fmla="*/ 184 w 202"/>
                  <a:gd name="T37" fmla="*/ 183 h 183"/>
                  <a:gd name="T38" fmla="*/ 190 w 202"/>
                  <a:gd name="T39" fmla="*/ 180 h 183"/>
                  <a:gd name="T40" fmla="*/ 102 w 202"/>
                  <a:gd name="T41" fmla="*/ 9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" h="183">
                    <a:moveTo>
                      <a:pt x="79" y="4"/>
                    </a:moveTo>
                    <a:cubicBezTo>
                      <a:pt x="92" y="0"/>
                      <a:pt x="101" y="4"/>
                      <a:pt x="107" y="12"/>
                    </a:cubicBezTo>
                    <a:cubicBezTo>
                      <a:pt x="116" y="26"/>
                      <a:pt x="109" y="34"/>
                      <a:pt x="109" y="44"/>
                    </a:cubicBezTo>
                    <a:cubicBezTo>
                      <a:pt x="108" y="54"/>
                      <a:pt x="119" y="52"/>
                      <a:pt x="119" y="62"/>
                    </a:cubicBezTo>
                    <a:cubicBezTo>
                      <a:pt x="118" y="64"/>
                      <a:pt x="118" y="66"/>
                      <a:pt x="117" y="68"/>
                    </a:cubicBezTo>
                    <a:cubicBezTo>
                      <a:pt x="96" y="74"/>
                      <a:pt x="95" y="97"/>
                      <a:pt x="85" y="112"/>
                    </a:cubicBezTo>
                    <a:cubicBezTo>
                      <a:pt x="69" y="135"/>
                      <a:pt x="41" y="161"/>
                      <a:pt x="2" y="168"/>
                    </a:cubicBezTo>
                    <a:cubicBezTo>
                      <a:pt x="2" y="166"/>
                      <a:pt x="1" y="164"/>
                      <a:pt x="0" y="163"/>
                    </a:cubicBezTo>
                    <a:cubicBezTo>
                      <a:pt x="18" y="141"/>
                      <a:pt x="54" y="126"/>
                      <a:pt x="61" y="98"/>
                    </a:cubicBezTo>
                    <a:cubicBezTo>
                      <a:pt x="60" y="97"/>
                      <a:pt x="59" y="97"/>
                      <a:pt x="58" y="96"/>
                    </a:cubicBezTo>
                    <a:cubicBezTo>
                      <a:pt x="44" y="99"/>
                      <a:pt x="27" y="87"/>
                      <a:pt x="21" y="72"/>
                    </a:cubicBezTo>
                    <a:cubicBezTo>
                      <a:pt x="22" y="69"/>
                      <a:pt x="23" y="66"/>
                      <a:pt x="24" y="62"/>
                    </a:cubicBezTo>
                    <a:cubicBezTo>
                      <a:pt x="30" y="58"/>
                      <a:pt x="35" y="63"/>
                      <a:pt x="40" y="63"/>
                    </a:cubicBezTo>
                    <a:cubicBezTo>
                      <a:pt x="54" y="61"/>
                      <a:pt x="76" y="47"/>
                      <a:pt x="85" y="39"/>
                    </a:cubicBezTo>
                    <a:cubicBezTo>
                      <a:pt x="83" y="25"/>
                      <a:pt x="74" y="17"/>
                      <a:pt x="79" y="4"/>
                    </a:cubicBezTo>
                    <a:close/>
                    <a:moveTo>
                      <a:pt x="102" y="97"/>
                    </a:moveTo>
                    <a:cubicBezTo>
                      <a:pt x="101" y="100"/>
                      <a:pt x="99" y="102"/>
                      <a:pt x="97" y="105"/>
                    </a:cubicBezTo>
                    <a:cubicBezTo>
                      <a:pt x="106" y="120"/>
                      <a:pt x="147" y="129"/>
                      <a:pt x="161" y="145"/>
                    </a:cubicBezTo>
                    <a:cubicBezTo>
                      <a:pt x="173" y="160"/>
                      <a:pt x="170" y="176"/>
                      <a:pt x="184" y="183"/>
                    </a:cubicBezTo>
                    <a:cubicBezTo>
                      <a:pt x="186" y="182"/>
                      <a:pt x="188" y="181"/>
                      <a:pt x="190" y="180"/>
                    </a:cubicBezTo>
                    <a:cubicBezTo>
                      <a:pt x="202" y="137"/>
                      <a:pt x="137" y="89"/>
                      <a:pt x="10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ṧlîdé"/>
              <p:cNvSpPr/>
              <p:nvPr/>
            </p:nvSpPr>
            <p:spPr bwMode="auto">
              <a:xfrm>
                <a:off x="5043488" y="2205038"/>
                <a:ext cx="1174750" cy="1724025"/>
              </a:xfrm>
              <a:custGeom>
                <a:avLst/>
                <a:gdLst>
                  <a:gd name="T0" fmla="*/ 187 w 356"/>
                  <a:gd name="T1" fmla="*/ 109 h 522"/>
                  <a:gd name="T2" fmla="*/ 223 w 356"/>
                  <a:gd name="T3" fmla="*/ 134 h 522"/>
                  <a:gd name="T4" fmla="*/ 192 w 356"/>
                  <a:gd name="T5" fmla="*/ 134 h 522"/>
                  <a:gd name="T6" fmla="*/ 182 w 356"/>
                  <a:gd name="T7" fmla="*/ 203 h 522"/>
                  <a:gd name="T8" fmla="*/ 207 w 356"/>
                  <a:gd name="T9" fmla="*/ 195 h 522"/>
                  <a:gd name="T10" fmla="*/ 175 w 356"/>
                  <a:gd name="T11" fmla="*/ 220 h 522"/>
                  <a:gd name="T12" fmla="*/ 194 w 356"/>
                  <a:gd name="T13" fmla="*/ 309 h 522"/>
                  <a:gd name="T14" fmla="*/ 243 w 356"/>
                  <a:gd name="T15" fmla="*/ 181 h 522"/>
                  <a:gd name="T16" fmla="*/ 259 w 356"/>
                  <a:gd name="T17" fmla="*/ 179 h 522"/>
                  <a:gd name="T18" fmla="*/ 257 w 356"/>
                  <a:gd name="T19" fmla="*/ 241 h 522"/>
                  <a:gd name="T20" fmla="*/ 209 w 356"/>
                  <a:gd name="T21" fmla="*/ 326 h 522"/>
                  <a:gd name="T22" fmla="*/ 293 w 356"/>
                  <a:gd name="T23" fmla="*/ 378 h 522"/>
                  <a:gd name="T24" fmla="*/ 355 w 356"/>
                  <a:gd name="T25" fmla="*/ 409 h 522"/>
                  <a:gd name="T26" fmla="*/ 308 w 356"/>
                  <a:gd name="T27" fmla="*/ 423 h 522"/>
                  <a:gd name="T28" fmla="*/ 199 w 356"/>
                  <a:gd name="T29" fmla="*/ 338 h 522"/>
                  <a:gd name="T30" fmla="*/ 176 w 356"/>
                  <a:gd name="T31" fmla="*/ 401 h 522"/>
                  <a:gd name="T32" fmla="*/ 172 w 356"/>
                  <a:gd name="T33" fmla="*/ 522 h 522"/>
                  <a:gd name="T34" fmla="*/ 113 w 356"/>
                  <a:gd name="T35" fmla="*/ 459 h 522"/>
                  <a:gd name="T36" fmla="*/ 151 w 356"/>
                  <a:gd name="T37" fmla="*/ 477 h 522"/>
                  <a:gd name="T38" fmla="*/ 155 w 356"/>
                  <a:gd name="T39" fmla="*/ 383 h 522"/>
                  <a:gd name="T40" fmla="*/ 24 w 356"/>
                  <a:gd name="T41" fmla="*/ 463 h 522"/>
                  <a:gd name="T42" fmla="*/ 73 w 356"/>
                  <a:gd name="T43" fmla="*/ 413 h 522"/>
                  <a:gd name="T44" fmla="*/ 44 w 356"/>
                  <a:gd name="T45" fmla="*/ 343 h 522"/>
                  <a:gd name="T46" fmla="*/ 0 w 356"/>
                  <a:gd name="T47" fmla="*/ 243 h 522"/>
                  <a:gd name="T48" fmla="*/ 41 w 356"/>
                  <a:gd name="T49" fmla="*/ 275 h 522"/>
                  <a:gd name="T50" fmla="*/ 66 w 356"/>
                  <a:gd name="T51" fmla="*/ 357 h 522"/>
                  <a:gd name="T52" fmla="*/ 150 w 356"/>
                  <a:gd name="T53" fmla="*/ 285 h 522"/>
                  <a:gd name="T54" fmla="*/ 112 w 356"/>
                  <a:gd name="T55" fmla="*/ 266 h 522"/>
                  <a:gd name="T56" fmla="*/ 159 w 356"/>
                  <a:gd name="T57" fmla="*/ 252 h 522"/>
                  <a:gd name="T58" fmla="*/ 156 w 356"/>
                  <a:gd name="T59" fmla="*/ 227 h 522"/>
                  <a:gd name="T60" fmla="*/ 53 w 356"/>
                  <a:gd name="T61" fmla="*/ 281 h 522"/>
                  <a:gd name="T62" fmla="*/ 156 w 356"/>
                  <a:gd name="T63" fmla="*/ 214 h 522"/>
                  <a:gd name="T64" fmla="*/ 159 w 356"/>
                  <a:gd name="T65" fmla="*/ 163 h 522"/>
                  <a:gd name="T66" fmla="*/ 98 w 356"/>
                  <a:gd name="T67" fmla="*/ 167 h 522"/>
                  <a:gd name="T68" fmla="*/ 88 w 356"/>
                  <a:gd name="T69" fmla="*/ 143 h 522"/>
                  <a:gd name="T70" fmla="*/ 171 w 356"/>
                  <a:gd name="T71" fmla="*/ 40 h 522"/>
                  <a:gd name="T72" fmla="*/ 166 w 356"/>
                  <a:gd name="T73" fmla="*/ 3 h 522"/>
                  <a:gd name="T74" fmla="*/ 189 w 356"/>
                  <a:gd name="T75" fmla="*/ 313 h 522"/>
                  <a:gd name="T76" fmla="*/ 172 w 356"/>
                  <a:gd name="T77" fmla="*/ 330 h 522"/>
                  <a:gd name="T78" fmla="*/ 191 w 356"/>
                  <a:gd name="T79" fmla="*/ 314 h 522"/>
                  <a:gd name="T80" fmla="*/ 148 w 356"/>
                  <a:gd name="T81" fmla="*/ 330 h 522"/>
                  <a:gd name="T82" fmla="*/ 74 w 356"/>
                  <a:gd name="T83" fmla="*/ 379 h 522"/>
                  <a:gd name="T84" fmla="*/ 153 w 356"/>
                  <a:gd name="T85" fmla="*/ 348 h 522"/>
                  <a:gd name="T86" fmla="*/ 148 w 356"/>
                  <a:gd name="T87" fmla="*/ 33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522">
                    <a:moveTo>
                      <a:pt x="179" y="1"/>
                    </a:moveTo>
                    <a:cubicBezTo>
                      <a:pt x="219" y="32"/>
                      <a:pt x="181" y="74"/>
                      <a:pt x="187" y="109"/>
                    </a:cubicBezTo>
                    <a:cubicBezTo>
                      <a:pt x="197" y="112"/>
                      <a:pt x="212" y="105"/>
                      <a:pt x="221" y="121"/>
                    </a:cubicBezTo>
                    <a:cubicBezTo>
                      <a:pt x="224" y="126"/>
                      <a:pt x="223" y="129"/>
                      <a:pt x="223" y="134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13" y="137"/>
                      <a:pt x="199" y="131"/>
                      <a:pt x="192" y="134"/>
                    </a:cubicBezTo>
                    <a:cubicBezTo>
                      <a:pt x="184" y="137"/>
                      <a:pt x="176" y="190"/>
                      <a:pt x="174" y="200"/>
                    </a:cubicBezTo>
                    <a:cubicBezTo>
                      <a:pt x="176" y="201"/>
                      <a:pt x="179" y="202"/>
                      <a:pt x="182" y="203"/>
                    </a:cubicBezTo>
                    <a:cubicBezTo>
                      <a:pt x="188" y="196"/>
                      <a:pt x="195" y="192"/>
                      <a:pt x="203" y="193"/>
                    </a:cubicBezTo>
                    <a:cubicBezTo>
                      <a:pt x="204" y="194"/>
                      <a:pt x="206" y="194"/>
                      <a:pt x="207" y="195"/>
                    </a:cubicBezTo>
                    <a:cubicBezTo>
                      <a:pt x="207" y="197"/>
                      <a:pt x="206" y="199"/>
                      <a:pt x="206" y="201"/>
                    </a:cubicBezTo>
                    <a:cubicBezTo>
                      <a:pt x="197" y="206"/>
                      <a:pt x="179" y="212"/>
                      <a:pt x="175" y="220"/>
                    </a:cubicBezTo>
                    <a:cubicBezTo>
                      <a:pt x="175" y="245"/>
                      <a:pt x="175" y="270"/>
                      <a:pt x="176" y="295"/>
                    </a:cubicBezTo>
                    <a:cubicBezTo>
                      <a:pt x="184" y="300"/>
                      <a:pt x="188" y="302"/>
                      <a:pt x="194" y="309"/>
                    </a:cubicBezTo>
                    <a:cubicBezTo>
                      <a:pt x="216" y="282"/>
                      <a:pt x="250" y="223"/>
                      <a:pt x="250" y="199"/>
                    </a:cubicBezTo>
                    <a:cubicBezTo>
                      <a:pt x="250" y="193"/>
                      <a:pt x="244" y="187"/>
                      <a:pt x="243" y="181"/>
                    </a:cubicBezTo>
                    <a:cubicBezTo>
                      <a:pt x="244" y="180"/>
                      <a:pt x="245" y="179"/>
                      <a:pt x="246" y="178"/>
                    </a:cubicBezTo>
                    <a:cubicBezTo>
                      <a:pt x="250" y="179"/>
                      <a:pt x="254" y="179"/>
                      <a:pt x="259" y="179"/>
                    </a:cubicBezTo>
                    <a:cubicBezTo>
                      <a:pt x="275" y="183"/>
                      <a:pt x="279" y="204"/>
                      <a:pt x="277" y="214"/>
                    </a:cubicBezTo>
                    <a:cubicBezTo>
                      <a:pt x="270" y="223"/>
                      <a:pt x="264" y="232"/>
                      <a:pt x="257" y="241"/>
                    </a:cubicBezTo>
                    <a:cubicBezTo>
                      <a:pt x="253" y="253"/>
                      <a:pt x="248" y="266"/>
                      <a:pt x="243" y="278"/>
                    </a:cubicBezTo>
                    <a:cubicBezTo>
                      <a:pt x="233" y="297"/>
                      <a:pt x="212" y="310"/>
                      <a:pt x="209" y="326"/>
                    </a:cubicBezTo>
                    <a:cubicBezTo>
                      <a:pt x="226" y="339"/>
                      <a:pt x="245" y="346"/>
                      <a:pt x="263" y="354"/>
                    </a:cubicBezTo>
                    <a:cubicBezTo>
                      <a:pt x="273" y="362"/>
                      <a:pt x="283" y="370"/>
                      <a:pt x="293" y="378"/>
                    </a:cubicBezTo>
                    <a:cubicBezTo>
                      <a:pt x="315" y="388"/>
                      <a:pt x="335" y="377"/>
                      <a:pt x="356" y="406"/>
                    </a:cubicBezTo>
                    <a:cubicBezTo>
                      <a:pt x="356" y="407"/>
                      <a:pt x="355" y="408"/>
                      <a:pt x="355" y="409"/>
                    </a:cubicBezTo>
                    <a:cubicBezTo>
                      <a:pt x="354" y="411"/>
                      <a:pt x="352" y="413"/>
                      <a:pt x="351" y="414"/>
                    </a:cubicBezTo>
                    <a:cubicBezTo>
                      <a:pt x="337" y="417"/>
                      <a:pt x="322" y="420"/>
                      <a:pt x="308" y="423"/>
                    </a:cubicBezTo>
                    <a:cubicBezTo>
                      <a:pt x="291" y="418"/>
                      <a:pt x="292" y="402"/>
                      <a:pt x="284" y="393"/>
                    </a:cubicBezTo>
                    <a:cubicBezTo>
                      <a:pt x="256" y="375"/>
                      <a:pt x="228" y="356"/>
                      <a:pt x="199" y="338"/>
                    </a:cubicBezTo>
                    <a:cubicBezTo>
                      <a:pt x="191" y="338"/>
                      <a:pt x="183" y="343"/>
                      <a:pt x="175" y="347"/>
                    </a:cubicBezTo>
                    <a:cubicBezTo>
                      <a:pt x="165" y="366"/>
                      <a:pt x="176" y="383"/>
                      <a:pt x="176" y="401"/>
                    </a:cubicBezTo>
                    <a:cubicBezTo>
                      <a:pt x="176" y="441"/>
                      <a:pt x="176" y="479"/>
                      <a:pt x="179" y="517"/>
                    </a:cubicBezTo>
                    <a:cubicBezTo>
                      <a:pt x="176" y="519"/>
                      <a:pt x="174" y="521"/>
                      <a:pt x="172" y="522"/>
                    </a:cubicBezTo>
                    <a:cubicBezTo>
                      <a:pt x="138" y="509"/>
                      <a:pt x="138" y="488"/>
                      <a:pt x="110" y="464"/>
                    </a:cubicBezTo>
                    <a:cubicBezTo>
                      <a:pt x="111" y="462"/>
                      <a:pt x="112" y="461"/>
                      <a:pt x="113" y="459"/>
                    </a:cubicBezTo>
                    <a:cubicBezTo>
                      <a:pt x="115" y="460"/>
                      <a:pt x="116" y="460"/>
                      <a:pt x="118" y="460"/>
                    </a:cubicBezTo>
                    <a:cubicBezTo>
                      <a:pt x="129" y="466"/>
                      <a:pt x="140" y="471"/>
                      <a:pt x="151" y="477"/>
                    </a:cubicBezTo>
                    <a:cubicBezTo>
                      <a:pt x="152" y="477"/>
                      <a:pt x="153" y="476"/>
                      <a:pt x="154" y="476"/>
                    </a:cubicBezTo>
                    <a:cubicBezTo>
                      <a:pt x="154" y="445"/>
                      <a:pt x="155" y="414"/>
                      <a:pt x="155" y="383"/>
                    </a:cubicBezTo>
                    <a:cubicBezTo>
                      <a:pt x="137" y="380"/>
                      <a:pt x="62" y="461"/>
                      <a:pt x="28" y="466"/>
                    </a:cubicBezTo>
                    <a:cubicBezTo>
                      <a:pt x="27" y="465"/>
                      <a:pt x="25" y="464"/>
                      <a:pt x="24" y="463"/>
                    </a:cubicBezTo>
                    <a:cubicBezTo>
                      <a:pt x="24" y="462"/>
                      <a:pt x="25" y="461"/>
                      <a:pt x="26" y="460"/>
                    </a:cubicBezTo>
                    <a:cubicBezTo>
                      <a:pt x="33" y="443"/>
                      <a:pt x="68" y="433"/>
                      <a:pt x="73" y="413"/>
                    </a:cubicBezTo>
                    <a:cubicBezTo>
                      <a:pt x="67" y="404"/>
                      <a:pt x="69" y="398"/>
                      <a:pt x="67" y="390"/>
                    </a:cubicBezTo>
                    <a:cubicBezTo>
                      <a:pt x="59" y="375"/>
                      <a:pt x="52" y="359"/>
                      <a:pt x="44" y="343"/>
                    </a:cubicBezTo>
                    <a:cubicBezTo>
                      <a:pt x="37" y="320"/>
                      <a:pt x="29" y="296"/>
                      <a:pt x="22" y="272"/>
                    </a:cubicBezTo>
                    <a:cubicBezTo>
                      <a:pt x="17" y="259"/>
                      <a:pt x="4" y="255"/>
                      <a:pt x="0" y="243"/>
                    </a:cubicBezTo>
                    <a:cubicBezTo>
                      <a:pt x="5" y="230"/>
                      <a:pt x="27" y="224"/>
                      <a:pt x="37" y="244"/>
                    </a:cubicBezTo>
                    <a:cubicBezTo>
                      <a:pt x="42" y="254"/>
                      <a:pt x="38" y="264"/>
                      <a:pt x="41" y="275"/>
                    </a:cubicBezTo>
                    <a:cubicBezTo>
                      <a:pt x="47" y="290"/>
                      <a:pt x="53" y="306"/>
                      <a:pt x="59" y="322"/>
                    </a:cubicBezTo>
                    <a:cubicBezTo>
                      <a:pt x="62" y="334"/>
                      <a:pt x="58" y="346"/>
                      <a:pt x="66" y="357"/>
                    </a:cubicBezTo>
                    <a:cubicBezTo>
                      <a:pt x="84" y="352"/>
                      <a:pt x="148" y="309"/>
                      <a:pt x="155" y="290"/>
                    </a:cubicBezTo>
                    <a:cubicBezTo>
                      <a:pt x="154" y="288"/>
                      <a:pt x="152" y="287"/>
                      <a:pt x="150" y="285"/>
                    </a:cubicBezTo>
                    <a:cubicBezTo>
                      <a:pt x="139" y="290"/>
                      <a:pt x="106" y="292"/>
                      <a:pt x="109" y="269"/>
                    </a:cubicBezTo>
                    <a:cubicBezTo>
                      <a:pt x="110" y="268"/>
                      <a:pt x="111" y="267"/>
                      <a:pt x="112" y="266"/>
                    </a:cubicBezTo>
                    <a:cubicBezTo>
                      <a:pt x="128" y="256"/>
                      <a:pt x="139" y="256"/>
                      <a:pt x="156" y="255"/>
                    </a:cubicBezTo>
                    <a:cubicBezTo>
                      <a:pt x="157" y="254"/>
                      <a:pt x="158" y="253"/>
                      <a:pt x="159" y="252"/>
                    </a:cubicBezTo>
                    <a:cubicBezTo>
                      <a:pt x="158" y="244"/>
                      <a:pt x="158" y="237"/>
                      <a:pt x="158" y="229"/>
                    </a:cubicBezTo>
                    <a:cubicBezTo>
                      <a:pt x="157" y="228"/>
                      <a:pt x="156" y="228"/>
                      <a:pt x="156" y="227"/>
                    </a:cubicBezTo>
                    <a:cubicBezTo>
                      <a:pt x="143" y="231"/>
                      <a:pt x="125" y="232"/>
                      <a:pt x="114" y="242"/>
                    </a:cubicBezTo>
                    <a:cubicBezTo>
                      <a:pt x="92" y="263"/>
                      <a:pt x="87" y="301"/>
                      <a:pt x="53" y="281"/>
                    </a:cubicBezTo>
                    <a:cubicBezTo>
                      <a:pt x="53" y="277"/>
                      <a:pt x="53" y="274"/>
                      <a:pt x="53" y="270"/>
                    </a:cubicBezTo>
                    <a:cubicBezTo>
                      <a:pt x="83" y="230"/>
                      <a:pt x="122" y="227"/>
                      <a:pt x="156" y="214"/>
                    </a:cubicBezTo>
                    <a:cubicBezTo>
                      <a:pt x="163" y="201"/>
                      <a:pt x="164" y="177"/>
                      <a:pt x="163" y="164"/>
                    </a:cubicBezTo>
                    <a:cubicBezTo>
                      <a:pt x="162" y="164"/>
                      <a:pt x="161" y="163"/>
                      <a:pt x="159" y="163"/>
                    </a:cubicBezTo>
                    <a:cubicBezTo>
                      <a:pt x="147" y="171"/>
                      <a:pt x="119" y="199"/>
                      <a:pt x="104" y="182"/>
                    </a:cubicBezTo>
                    <a:cubicBezTo>
                      <a:pt x="102" y="177"/>
                      <a:pt x="100" y="172"/>
                      <a:pt x="98" y="167"/>
                    </a:cubicBezTo>
                    <a:cubicBezTo>
                      <a:pt x="91" y="157"/>
                      <a:pt x="87" y="161"/>
                      <a:pt x="83" y="149"/>
                    </a:cubicBezTo>
                    <a:cubicBezTo>
                      <a:pt x="85" y="147"/>
                      <a:pt x="86" y="145"/>
                      <a:pt x="88" y="143"/>
                    </a:cubicBezTo>
                    <a:cubicBezTo>
                      <a:pt x="111" y="139"/>
                      <a:pt x="148" y="135"/>
                      <a:pt x="168" y="114"/>
                    </a:cubicBezTo>
                    <a:cubicBezTo>
                      <a:pt x="169" y="89"/>
                      <a:pt x="170" y="65"/>
                      <a:pt x="171" y="40"/>
                    </a:cubicBezTo>
                    <a:cubicBezTo>
                      <a:pt x="171" y="29"/>
                      <a:pt x="162" y="18"/>
                      <a:pt x="162" y="7"/>
                    </a:cubicBezTo>
                    <a:cubicBezTo>
                      <a:pt x="164" y="6"/>
                      <a:pt x="165" y="4"/>
                      <a:pt x="166" y="3"/>
                    </a:cubicBezTo>
                    <a:cubicBezTo>
                      <a:pt x="171" y="0"/>
                      <a:pt x="174" y="2"/>
                      <a:pt x="179" y="1"/>
                    </a:cubicBezTo>
                    <a:close/>
                    <a:moveTo>
                      <a:pt x="189" y="313"/>
                    </a:moveTo>
                    <a:cubicBezTo>
                      <a:pt x="184" y="314"/>
                      <a:pt x="179" y="315"/>
                      <a:pt x="174" y="316"/>
                    </a:cubicBezTo>
                    <a:cubicBezTo>
                      <a:pt x="171" y="323"/>
                      <a:pt x="171" y="325"/>
                      <a:pt x="172" y="330"/>
                    </a:cubicBezTo>
                    <a:cubicBezTo>
                      <a:pt x="174" y="331"/>
                      <a:pt x="176" y="331"/>
                      <a:pt x="178" y="332"/>
                    </a:cubicBezTo>
                    <a:cubicBezTo>
                      <a:pt x="182" y="326"/>
                      <a:pt x="186" y="320"/>
                      <a:pt x="191" y="314"/>
                    </a:cubicBezTo>
                    <a:cubicBezTo>
                      <a:pt x="190" y="313"/>
                      <a:pt x="190" y="313"/>
                      <a:pt x="189" y="313"/>
                    </a:cubicBezTo>
                    <a:close/>
                    <a:moveTo>
                      <a:pt x="148" y="330"/>
                    </a:moveTo>
                    <a:cubicBezTo>
                      <a:pt x="131" y="345"/>
                      <a:pt x="115" y="359"/>
                      <a:pt x="99" y="374"/>
                    </a:cubicBezTo>
                    <a:cubicBezTo>
                      <a:pt x="90" y="378"/>
                      <a:pt x="82" y="373"/>
                      <a:pt x="74" y="379"/>
                    </a:cubicBezTo>
                    <a:cubicBezTo>
                      <a:pt x="78" y="386"/>
                      <a:pt x="82" y="394"/>
                      <a:pt x="87" y="402"/>
                    </a:cubicBezTo>
                    <a:cubicBezTo>
                      <a:pt x="96" y="399"/>
                      <a:pt x="151" y="354"/>
                      <a:pt x="153" y="348"/>
                    </a:cubicBezTo>
                    <a:cubicBezTo>
                      <a:pt x="153" y="344"/>
                      <a:pt x="153" y="339"/>
                      <a:pt x="153" y="335"/>
                    </a:cubicBezTo>
                    <a:cubicBezTo>
                      <a:pt x="151" y="333"/>
                      <a:pt x="150" y="332"/>
                      <a:pt x="148" y="3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ṩḷiḑé"/>
              <p:cNvSpPr/>
              <p:nvPr/>
            </p:nvSpPr>
            <p:spPr bwMode="auto">
              <a:xfrm>
                <a:off x="8391526" y="2489201"/>
                <a:ext cx="1127125" cy="1479550"/>
              </a:xfrm>
              <a:custGeom>
                <a:avLst/>
                <a:gdLst>
                  <a:gd name="T0" fmla="*/ 113 w 342"/>
                  <a:gd name="T1" fmla="*/ 49 h 448"/>
                  <a:gd name="T2" fmla="*/ 137 w 342"/>
                  <a:gd name="T3" fmla="*/ 96 h 448"/>
                  <a:gd name="T4" fmla="*/ 165 w 342"/>
                  <a:gd name="T5" fmla="*/ 60 h 448"/>
                  <a:gd name="T6" fmla="*/ 150 w 342"/>
                  <a:gd name="T7" fmla="*/ 46 h 448"/>
                  <a:gd name="T8" fmla="*/ 175 w 342"/>
                  <a:gd name="T9" fmla="*/ 30 h 448"/>
                  <a:gd name="T10" fmla="*/ 171 w 342"/>
                  <a:gd name="T11" fmla="*/ 9 h 448"/>
                  <a:gd name="T12" fmla="*/ 200 w 342"/>
                  <a:gd name="T13" fmla="*/ 59 h 448"/>
                  <a:gd name="T14" fmla="*/ 213 w 342"/>
                  <a:gd name="T15" fmla="*/ 139 h 448"/>
                  <a:gd name="T16" fmla="*/ 258 w 342"/>
                  <a:gd name="T17" fmla="*/ 94 h 448"/>
                  <a:gd name="T18" fmla="*/ 242 w 342"/>
                  <a:gd name="T19" fmla="*/ 85 h 448"/>
                  <a:gd name="T20" fmla="*/ 286 w 342"/>
                  <a:gd name="T21" fmla="*/ 36 h 448"/>
                  <a:gd name="T22" fmla="*/ 242 w 342"/>
                  <a:gd name="T23" fmla="*/ 28 h 448"/>
                  <a:gd name="T24" fmla="*/ 249 w 342"/>
                  <a:gd name="T25" fmla="*/ 10 h 448"/>
                  <a:gd name="T26" fmla="*/ 263 w 342"/>
                  <a:gd name="T27" fmla="*/ 124 h 448"/>
                  <a:gd name="T28" fmla="*/ 329 w 342"/>
                  <a:gd name="T29" fmla="*/ 191 h 448"/>
                  <a:gd name="T30" fmla="*/ 285 w 342"/>
                  <a:gd name="T31" fmla="*/ 195 h 448"/>
                  <a:gd name="T32" fmla="*/ 227 w 342"/>
                  <a:gd name="T33" fmla="*/ 199 h 448"/>
                  <a:gd name="T34" fmla="*/ 300 w 342"/>
                  <a:gd name="T35" fmla="*/ 149 h 448"/>
                  <a:gd name="T36" fmla="*/ 296 w 342"/>
                  <a:gd name="T37" fmla="*/ 128 h 448"/>
                  <a:gd name="T38" fmla="*/ 249 w 342"/>
                  <a:gd name="T39" fmla="*/ 150 h 448"/>
                  <a:gd name="T40" fmla="*/ 146 w 342"/>
                  <a:gd name="T41" fmla="*/ 185 h 448"/>
                  <a:gd name="T42" fmla="*/ 119 w 342"/>
                  <a:gd name="T43" fmla="*/ 212 h 448"/>
                  <a:gd name="T44" fmla="*/ 107 w 342"/>
                  <a:gd name="T45" fmla="*/ 213 h 448"/>
                  <a:gd name="T46" fmla="*/ 64 w 342"/>
                  <a:gd name="T47" fmla="*/ 184 h 448"/>
                  <a:gd name="T48" fmla="*/ 88 w 342"/>
                  <a:gd name="T49" fmla="*/ 170 h 448"/>
                  <a:gd name="T50" fmla="*/ 79 w 342"/>
                  <a:gd name="T51" fmla="*/ 95 h 448"/>
                  <a:gd name="T52" fmla="*/ 108 w 342"/>
                  <a:gd name="T53" fmla="*/ 164 h 448"/>
                  <a:gd name="T54" fmla="*/ 107 w 342"/>
                  <a:gd name="T55" fmla="*/ 51 h 448"/>
                  <a:gd name="T56" fmla="*/ 27 w 342"/>
                  <a:gd name="T57" fmla="*/ 174 h 448"/>
                  <a:gd name="T58" fmla="*/ 19 w 342"/>
                  <a:gd name="T59" fmla="*/ 255 h 448"/>
                  <a:gd name="T60" fmla="*/ 21 w 342"/>
                  <a:gd name="T61" fmla="*/ 178 h 448"/>
                  <a:gd name="T62" fmla="*/ 140 w 342"/>
                  <a:gd name="T63" fmla="*/ 118 h 448"/>
                  <a:gd name="T64" fmla="*/ 177 w 342"/>
                  <a:gd name="T65" fmla="*/ 137 h 448"/>
                  <a:gd name="T66" fmla="*/ 167 w 342"/>
                  <a:gd name="T67" fmla="*/ 106 h 448"/>
                  <a:gd name="T68" fmla="*/ 198 w 342"/>
                  <a:gd name="T69" fmla="*/ 111 h 448"/>
                  <a:gd name="T70" fmla="*/ 112 w 342"/>
                  <a:gd name="T71" fmla="*/ 227 h 448"/>
                  <a:gd name="T72" fmla="*/ 144 w 342"/>
                  <a:gd name="T73" fmla="*/ 254 h 448"/>
                  <a:gd name="T74" fmla="*/ 136 w 342"/>
                  <a:gd name="T75" fmla="*/ 282 h 448"/>
                  <a:gd name="T76" fmla="*/ 172 w 342"/>
                  <a:gd name="T77" fmla="*/ 266 h 448"/>
                  <a:gd name="T78" fmla="*/ 127 w 342"/>
                  <a:gd name="T79" fmla="*/ 321 h 448"/>
                  <a:gd name="T80" fmla="*/ 102 w 342"/>
                  <a:gd name="T81" fmla="*/ 339 h 448"/>
                  <a:gd name="T82" fmla="*/ 169 w 342"/>
                  <a:gd name="T83" fmla="*/ 326 h 448"/>
                  <a:gd name="T84" fmla="*/ 120 w 342"/>
                  <a:gd name="T85" fmla="*/ 400 h 448"/>
                  <a:gd name="T86" fmla="*/ 116 w 342"/>
                  <a:gd name="T87" fmla="*/ 406 h 448"/>
                  <a:gd name="T88" fmla="*/ 179 w 342"/>
                  <a:gd name="T89" fmla="*/ 430 h 448"/>
                  <a:gd name="T90" fmla="*/ 240 w 342"/>
                  <a:gd name="T91" fmla="*/ 307 h 448"/>
                  <a:gd name="T92" fmla="*/ 301 w 342"/>
                  <a:gd name="T93" fmla="*/ 336 h 448"/>
                  <a:gd name="T94" fmla="*/ 205 w 342"/>
                  <a:gd name="T95" fmla="*/ 296 h 448"/>
                  <a:gd name="T96" fmla="*/ 207 w 342"/>
                  <a:gd name="T97" fmla="*/ 261 h 448"/>
                  <a:gd name="T98" fmla="*/ 185 w 342"/>
                  <a:gd name="T99" fmla="*/ 246 h 448"/>
                  <a:gd name="T100" fmla="*/ 143 w 342"/>
                  <a:gd name="T10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2" h="448">
                    <a:moveTo>
                      <a:pt x="107" y="51"/>
                    </a:moveTo>
                    <a:cubicBezTo>
                      <a:pt x="109" y="51"/>
                      <a:pt x="111" y="50"/>
                      <a:pt x="113" y="49"/>
                    </a:cubicBezTo>
                    <a:cubicBezTo>
                      <a:pt x="120" y="52"/>
                      <a:pt x="126" y="55"/>
                      <a:pt x="133" y="58"/>
                    </a:cubicBezTo>
                    <a:cubicBezTo>
                      <a:pt x="143" y="74"/>
                      <a:pt x="136" y="82"/>
                      <a:pt x="137" y="96"/>
                    </a:cubicBezTo>
                    <a:cubicBezTo>
                      <a:pt x="138" y="97"/>
                      <a:pt x="138" y="97"/>
                      <a:pt x="139" y="97"/>
                    </a:cubicBezTo>
                    <a:cubicBezTo>
                      <a:pt x="148" y="85"/>
                      <a:pt x="156" y="73"/>
                      <a:pt x="165" y="60"/>
                    </a:cubicBezTo>
                    <a:cubicBezTo>
                      <a:pt x="164" y="58"/>
                      <a:pt x="163" y="56"/>
                      <a:pt x="162" y="54"/>
                    </a:cubicBezTo>
                    <a:cubicBezTo>
                      <a:pt x="156" y="52"/>
                      <a:pt x="154" y="53"/>
                      <a:pt x="150" y="46"/>
                    </a:cubicBezTo>
                    <a:cubicBezTo>
                      <a:pt x="150" y="41"/>
                      <a:pt x="151" y="37"/>
                      <a:pt x="151" y="32"/>
                    </a:cubicBezTo>
                    <a:cubicBezTo>
                      <a:pt x="162" y="27"/>
                      <a:pt x="165" y="33"/>
                      <a:pt x="175" y="30"/>
                    </a:cubicBezTo>
                    <a:cubicBezTo>
                      <a:pt x="175" y="29"/>
                      <a:pt x="175" y="28"/>
                      <a:pt x="175" y="26"/>
                    </a:cubicBezTo>
                    <a:cubicBezTo>
                      <a:pt x="170" y="19"/>
                      <a:pt x="168" y="15"/>
                      <a:pt x="171" y="9"/>
                    </a:cubicBezTo>
                    <a:cubicBezTo>
                      <a:pt x="172" y="8"/>
                      <a:pt x="173" y="7"/>
                      <a:pt x="173" y="6"/>
                    </a:cubicBezTo>
                    <a:cubicBezTo>
                      <a:pt x="207" y="16"/>
                      <a:pt x="202" y="33"/>
                      <a:pt x="200" y="59"/>
                    </a:cubicBezTo>
                    <a:cubicBezTo>
                      <a:pt x="220" y="80"/>
                      <a:pt x="221" y="113"/>
                      <a:pt x="208" y="135"/>
                    </a:cubicBezTo>
                    <a:cubicBezTo>
                      <a:pt x="210" y="136"/>
                      <a:pt x="211" y="138"/>
                      <a:pt x="213" y="139"/>
                    </a:cubicBezTo>
                    <a:cubicBezTo>
                      <a:pt x="214" y="139"/>
                      <a:pt x="214" y="138"/>
                      <a:pt x="215" y="138"/>
                    </a:cubicBezTo>
                    <a:cubicBezTo>
                      <a:pt x="232" y="137"/>
                      <a:pt x="257" y="109"/>
                      <a:pt x="258" y="94"/>
                    </a:cubicBezTo>
                    <a:cubicBezTo>
                      <a:pt x="252" y="93"/>
                      <a:pt x="247" y="93"/>
                      <a:pt x="241" y="93"/>
                    </a:cubicBezTo>
                    <a:cubicBezTo>
                      <a:pt x="240" y="88"/>
                      <a:pt x="240" y="89"/>
                      <a:pt x="242" y="85"/>
                    </a:cubicBezTo>
                    <a:cubicBezTo>
                      <a:pt x="249" y="74"/>
                      <a:pt x="267" y="72"/>
                      <a:pt x="277" y="66"/>
                    </a:cubicBezTo>
                    <a:cubicBezTo>
                      <a:pt x="280" y="56"/>
                      <a:pt x="283" y="46"/>
                      <a:pt x="286" y="36"/>
                    </a:cubicBezTo>
                    <a:cubicBezTo>
                      <a:pt x="284" y="35"/>
                      <a:pt x="283" y="33"/>
                      <a:pt x="281" y="32"/>
                    </a:cubicBezTo>
                    <a:cubicBezTo>
                      <a:pt x="269" y="38"/>
                      <a:pt x="251" y="38"/>
                      <a:pt x="242" y="28"/>
                    </a:cubicBezTo>
                    <a:cubicBezTo>
                      <a:pt x="242" y="23"/>
                      <a:pt x="242" y="19"/>
                      <a:pt x="243" y="15"/>
                    </a:cubicBezTo>
                    <a:cubicBezTo>
                      <a:pt x="245" y="13"/>
                      <a:pt x="247" y="12"/>
                      <a:pt x="249" y="10"/>
                    </a:cubicBezTo>
                    <a:cubicBezTo>
                      <a:pt x="268" y="16"/>
                      <a:pt x="293" y="0"/>
                      <a:pt x="311" y="12"/>
                    </a:cubicBezTo>
                    <a:cubicBezTo>
                      <a:pt x="330" y="25"/>
                      <a:pt x="266" y="104"/>
                      <a:pt x="263" y="124"/>
                    </a:cubicBezTo>
                    <a:cubicBezTo>
                      <a:pt x="275" y="127"/>
                      <a:pt x="289" y="114"/>
                      <a:pt x="303" y="116"/>
                    </a:cubicBezTo>
                    <a:cubicBezTo>
                      <a:pt x="342" y="123"/>
                      <a:pt x="333" y="168"/>
                      <a:pt x="329" y="191"/>
                    </a:cubicBezTo>
                    <a:cubicBezTo>
                      <a:pt x="327" y="192"/>
                      <a:pt x="324" y="193"/>
                      <a:pt x="321" y="195"/>
                    </a:cubicBezTo>
                    <a:cubicBezTo>
                      <a:pt x="305" y="186"/>
                      <a:pt x="302" y="195"/>
                      <a:pt x="285" y="195"/>
                    </a:cubicBezTo>
                    <a:cubicBezTo>
                      <a:pt x="260" y="195"/>
                      <a:pt x="261" y="186"/>
                      <a:pt x="229" y="200"/>
                    </a:cubicBezTo>
                    <a:cubicBezTo>
                      <a:pt x="228" y="200"/>
                      <a:pt x="228" y="199"/>
                      <a:pt x="227" y="199"/>
                    </a:cubicBezTo>
                    <a:cubicBezTo>
                      <a:pt x="226" y="197"/>
                      <a:pt x="225" y="195"/>
                      <a:pt x="225" y="194"/>
                    </a:cubicBezTo>
                    <a:cubicBezTo>
                      <a:pt x="250" y="170"/>
                      <a:pt x="277" y="161"/>
                      <a:pt x="300" y="149"/>
                    </a:cubicBezTo>
                    <a:cubicBezTo>
                      <a:pt x="300" y="147"/>
                      <a:pt x="301" y="145"/>
                      <a:pt x="302" y="143"/>
                    </a:cubicBezTo>
                    <a:cubicBezTo>
                      <a:pt x="300" y="138"/>
                      <a:pt x="298" y="133"/>
                      <a:pt x="296" y="128"/>
                    </a:cubicBezTo>
                    <a:cubicBezTo>
                      <a:pt x="295" y="128"/>
                      <a:pt x="293" y="127"/>
                      <a:pt x="292" y="127"/>
                    </a:cubicBezTo>
                    <a:cubicBezTo>
                      <a:pt x="270" y="150"/>
                      <a:pt x="270" y="141"/>
                      <a:pt x="249" y="150"/>
                    </a:cubicBezTo>
                    <a:cubicBezTo>
                      <a:pt x="239" y="157"/>
                      <a:pt x="229" y="163"/>
                      <a:pt x="219" y="170"/>
                    </a:cubicBezTo>
                    <a:cubicBezTo>
                      <a:pt x="183" y="156"/>
                      <a:pt x="185" y="173"/>
                      <a:pt x="146" y="185"/>
                    </a:cubicBezTo>
                    <a:cubicBezTo>
                      <a:pt x="139" y="185"/>
                      <a:pt x="132" y="186"/>
                      <a:pt x="125" y="186"/>
                    </a:cubicBezTo>
                    <a:cubicBezTo>
                      <a:pt x="115" y="195"/>
                      <a:pt x="121" y="202"/>
                      <a:pt x="119" y="212"/>
                    </a:cubicBezTo>
                    <a:cubicBezTo>
                      <a:pt x="117" y="213"/>
                      <a:pt x="116" y="214"/>
                      <a:pt x="115" y="215"/>
                    </a:cubicBezTo>
                    <a:cubicBezTo>
                      <a:pt x="112" y="215"/>
                      <a:pt x="109" y="214"/>
                      <a:pt x="107" y="213"/>
                    </a:cubicBezTo>
                    <a:cubicBezTo>
                      <a:pt x="90" y="186"/>
                      <a:pt x="89" y="199"/>
                      <a:pt x="65" y="188"/>
                    </a:cubicBezTo>
                    <a:cubicBezTo>
                      <a:pt x="65" y="186"/>
                      <a:pt x="64" y="185"/>
                      <a:pt x="64" y="184"/>
                    </a:cubicBezTo>
                    <a:cubicBezTo>
                      <a:pt x="63" y="179"/>
                      <a:pt x="64" y="178"/>
                      <a:pt x="66" y="173"/>
                    </a:cubicBezTo>
                    <a:cubicBezTo>
                      <a:pt x="73" y="172"/>
                      <a:pt x="81" y="171"/>
                      <a:pt x="88" y="170"/>
                    </a:cubicBezTo>
                    <a:cubicBezTo>
                      <a:pt x="87" y="147"/>
                      <a:pt x="70" y="122"/>
                      <a:pt x="68" y="98"/>
                    </a:cubicBezTo>
                    <a:cubicBezTo>
                      <a:pt x="74" y="94"/>
                      <a:pt x="74" y="95"/>
                      <a:pt x="79" y="95"/>
                    </a:cubicBezTo>
                    <a:cubicBezTo>
                      <a:pt x="84" y="97"/>
                      <a:pt x="89" y="100"/>
                      <a:pt x="93" y="103"/>
                    </a:cubicBezTo>
                    <a:cubicBezTo>
                      <a:pt x="98" y="127"/>
                      <a:pt x="94" y="140"/>
                      <a:pt x="108" y="164"/>
                    </a:cubicBezTo>
                    <a:cubicBezTo>
                      <a:pt x="115" y="165"/>
                      <a:pt x="119" y="166"/>
                      <a:pt x="128" y="161"/>
                    </a:cubicBezTo>
                    <a:cubicBezTo>
                      <a:pt x="132" y="128"/>
                      <a:pt x="104" y="84"/>
                      <a:pt x="107" y="51"/>
                    </a:cubicBezTo>
                    <a:close/>
                    <a:moveTo>
                      <a:pt x="21" y="178"/>
                    </a:moveTo>
                    <a:cubicBezTo>
                      <a:pt x="23" y="177"/>
                      <a:pt x="25" y="175"/>
                      <a:pt x="27" y="174"/>
                    </a:cubicBezTo>
                    <a:cubicBezTo>
                      <a:pt x="28" y="175"/>
                      <a:pt x="28" y="175"/>
                      <a:pt x="29" y="176"/>
                    </a:cubicBezTo>
                    <a:cubicBezTo>
                      <a:pt x="50" y="192"/>
                      <a:pt x="39" y="239"/>
                      <a:pt x="19" y="255"/>
                    </a:cubicBezTo>
                    <a:cubicBezTo>
                      <a:pt x="15" y="254"/>
                      <a:pt x="12" y="253"/>
                      <a:pt x="9" y="252"/>
                    </a:cubicBezTo>
                    <a:cubicBezTo>
                      <a:pt x="0" y="231"/>
                      <a:pt x="20" y="200"/>
                      <a:pt x="21" y="178"/>
                    </a:cubicBezTo>
                    <a:close/>
                    <a:moveTo>
                      <a:pt x="177" y="75"/>
                    </a:moveTo>
                    <a:cubicBezTo>
                      <a:pt x="169" y="90"/>
                      <a:pt x="146" y="102"/>
                      <a:pt x="140" y="118"/>
                    </a:cubicBezTo>
                    <a:cubicBezTo>
                      <a:pt x="143" y="130"/>
                      <a:pt x="146" y="143"/>
                      <a:pt x="149" y="155"/>
                    </a:cubicBezTo>
                    <a:cubicBezTo>
                      <a:pt x="159" y="155"/>
                      <a:pt x="175" y="151"/>
                      <a:pt x="177" y="137"/>
                    </a:cubicBezTo>
                    <a:cubicBezTo>
                      <a:pt x="169" y="132"/>
                      <a:pt x="153" y="125"/>
                      <a:pt x="159" y="112"/>
                    </a:cubicBezTo>
                    <a:cubicBezTo>
                      <a:pt x="162" y="110"/>
                      <a:pt x="164" y="108"/>
                      <a:pt x="167" y="106"/>
                    </a:cubicBezTo>
                    <a:cubicBezTo>
                      <a:pt x="177" y="104"/>
                      <a:pt x="182" y="108"/>
                      <a:pt x="190" y="116"/>
                    </a:cubicBezTo>
                    <a:cubicBezTo>
                      <a:pt x="193" y="115"/>
                      <a:pt x="195" y="113"/>
                      <a:pt x="198" y="111"/>
                    </a:cubicBezTo>
                    <a:cubicBezTo>
                      <a:pt x="205" y="100"/>
                      <a:pt x="201" y="60"/>
                      <a:pt x="177" y="75"/>
                    </a:cubicBezTo>
                    <a:close/>
                    <a:moveTo>
                      <a:pt x="112" y="227"/>
                    </a:moveTo>
                    <a:cubicBezTo>
                      <a:pt x="111" y="233"/>
                      <a:pt x="110" y="236"/>
                      <a:pt x="114" y="244"/>
                    </a:cubicBezTo>
                    <a:cubicBezTo>
                      <a:pt x="126" y="249"/>
                      <a:pt x="133" y="251"/>
                      <a:pt x="144" y="254"/>
                    </a:cubicBezTo>
                    <a:cubicBezTo>
                      <a:pt x="143" y="262"/>
                      <a:pt x="135" y="271"/>
                      <a:pt x="132" y="278"/>
                    </a:cubicBezTo>
                    <a:cubicBezTo>
                      <a:pt x="134" y="279"/>
                      <a:pt x="135" y="280"/>
                      <a:pt x="136" y="282"/>
                    </a:cubicBezTo>
                    <a:cubicBezTo>
                      <a:pt x="146" y="276"/>
                      <a:pt x="157" y="270"/>
                      <a:pt x="167" y="265"/>
                    </a:cubicBezTo>
                    <a:cubicBezTo>
                      <a:pt x="169" y="265"/>
                      <a:pt x="170" y="265"/>
                      <a:pt x="172" y="266"/>
                    </a:cubicBezTo>
                    <a:cubicBezTo>
                      <a:pt x="178" y="280"/>
                      <a:pt x="173" y="289"/>
                      <a:pt x="177" y="303"/>
                    </a:cubicBezTo>
                    <a:cubicBezTo>
                      <a:pt x="160" y="309"/>
                      <a:pt x="143" y="315"/>
                      <a:pt x="127" y="321"/>
                    </a:cubicBezTo>
                    <a:cubicBezTo>
                      <a:pt x="117" y="324"/>
                      <a:pt x="107" y="320"/>
                      <a:pt x="97" y="324"/>
                    </a:cubicBezTo>
                    <a:cubicBezTo>
                      <a:pt x="96" y="329"/>
                      <a:pt x="96" y="332"/>
                      <a:pt x="102" y="339"/>
                    </a:cubicBezTo>
                    <a:cubicBezTo>
                      <a:pt x="114" y="342"/>
                      <a:pt x="133" y="355"/>
                      <a:pt x="148" y="341"/>
                    </a:cubicBezTo>
                    <a:cubicBezTo>
                      <a:pt x="154" y="335"/>
                      <a:pt x="160" y="328"/>
                      <a:pt x="169" y="326"/>
                    </a:cubicBezTo>
                    <a:cubicBezTo>
                      <a:pt x="187" y="327"/>
                      <a:pt x="162" y="392"/>
                      <a:pt x="160" y="404"/>
                    </a:cubicBezTo>
                    <a:cubicBezTo>
                      <a:pt x="149" y="409"/>
                      <a:pt x="130" y="404"/>
                      <a:pt x="120" y="400"/>
                    </a:cubicBezTo>
                    <a:cubicBezTo>
                      <a:pt x="118" y="401"/>
                      <a:pt x="117" y="402"/>
                      <a:pt x="116" y="403"/>
                    </a:cubicBezTo>
                    <a:cubicBezTo>
                      <a:pt x="116" y="404"/>
                      <a:pt x="116" y="405"/>
                      <a:pt x="116" y="406"/>
                    </a:cubicBezTo>
                    <a:cubicBezTo>
                      <a:pt x="125" y="415"/>
                      <a:pt x="132" y="411"/>
                      <a:pt x="137" y="422"/>
                    </a:cubicBezTo>
                    <a:cubicBezTo>
                      <a:pt x="145" y="438"/>
                      <a:pt x="169" y="448"/>
                      <a:pt x="179" y="430"/>
                    </a:cubicBezTo>
                    <a:cubicBezTo>
                      <a:pt x="196" y="398"/>
                      <a:pt x="187" y="345"/>
                      <a:pt x="201" y="319"/>
                    </a:cubicBezTo>
                    <a:cubicBezTo>
                      <a:pt x="209" y="308"/>
                      <a:pt x="229" y="311"/>
                      <a:pt x="240" y="307"/>
                    </a:cubicBezTo>
                    <a:cubicBezTo>
                      <a:pt x="256" y="313"/>
                      <a:pt x="270" y="330"/>
                      <a:pt x="284" y="340"/>
                    </a:cubicBezTo>
                    <a:cubicBezTo>
                      <a:pt x="291" y="340"/>
                      <a:pt x="292" y="342"/>
                      <a:pt x="301" y="336"/>
                    </a:cubicBezTo>
                    <a:cubicBezTo>
                      <a:pt x="302" y="330"/>
                      <a:pt x="301" y="326"/>
                      <a:pt x="301" y="319"/>
                    </a:cubicBezTo>
                    <a:cubicBezTo>
                      <a:pt x="268" y="279"/>
                      <a:pt x="247" y="286"/>
                      <a:pt x="205" y="296"/>
                    </a:cubicBezTo>
                    <a:cubicBezTo>
                      <a:pt x="201" y="296"/>
                      <a:pt x="202" y="296"/>
                      <a:pt x="199" y="295"/>
                    </a:cubicBezTo>
                    <a:cubicBezTo>
                      <a:pt x="199" y="283"/>
                      <a:pt x="209" y="275"/>
                      <a:pt x="207" y="261"/>
                    </a:cubicBezTo>
                    <a:cubicBezTo>
                      <a:pt x="199" y="251"/>
                      <a:pt x="194" y="253"/>
                      <a:pt x="186" y="250"/>
                    </a:cubicBezTo>
                    <a:cubicBezTo>
                      <a:pt x="186" y="248"/>
                      <a:pt x="185" y="247"/>
                      <a:pt x="185" y="246"/>
                    </a:cubicBezTo>
                    <a:cubicBezTo>
                      <a:pt x="202" y="237"/>
                      <a:pt x="213" y="247"/>
                      <a:pt x="212" y="225"/>
                    </a:cubicBezTo>
                    <a:cubicBezTo>
                      <a:pt x="192" y="200"/>
                      <a:pt x="167" y="223"/>
                      <a:pt x="143" y="224"/>
                    </a:cubicBezTo>
                    <a:cubicBezTo>
                      <a:pt x="131" y="224"/>
                      <a:pt x="126" y="217"/>
                      <a:pt x="1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išļíḓê"/>
            <p:cNvSpPr/>
            <p:nvPr/>
          </p:nvSpPr>
          <p:spPr bwMode="auto">
            <a:xfrm>
              <a:off x="5206968" y="3930814"/>
              <a:ext cx="3924181" cy="317512"/>
            </a:xfrm>
            <a:custGeom>
              <a:avLst/>
              <a:gdLst>
                <a:gd name="T0" fmla="*/ 71 w 1458"/>
                <a:gd name="T1" fmla="*/ 91 h 118"/>
                <a:gd name="T2" fmla="*/ 124 w 1458"/>
                <a:gd name="T3" fmla="*/ 23 h 118"/>
                <a:gd name="T4" fmla="*/ 93 w 1458"/>
                <a:gd name="T5" fmla="*/ 58 h 118"/>
                <a:gd name="T6" fmla="*/ 124 w 1458"/>
                <a:gd name="T7" fmla="*/ 33 h 118"/>
                <a:gd name="T8" fmla="*/ 192 w 1458"/>
                <a:gd name="T9" fmla="*/ 26 h 118"/>
                <a:gd name="T10" fmla="*/ 186 w 1458"/>
                <a:gd name="T11" fmla="*/ 56 h 118"/>
                <a:gd name="T12" fmla="*/ 228 w 1458"/>
                <a:gd name="T13" fmla="*/ 85 h 118"/>
                <a:gd name="T14" fmla="*/ 237 w 1458"/>
                <a:gd name="T15" fmla="*/ 2 h 118"/>
                <a:gd name="T16" fmla="*/ 240 w 1458"/>
                <a:gd name="T17" fmla="*/ 80 h 118"/>
                <a:gd name="T18" fmla="*/ 298 w 1458"/>
                <a:gd name="T19" fmla="*/ 23 h 118"/>
                <a:gd name="T20" fmla="*/ 306 w 1458"/>
                <a:gd name="T21" fmla="*/ 37 h 118"/>
                <a:gd name="T22" fmla="*/ 389 w 1458"/>
                <a:gd name="T23" fmla="*/ 70 h 118"/>
                <a:gd name="T24" fmla="*/ 371 w 1458"/>
                <a:gd name="T25" fmla="*/ 23 h 118"/>
                <a:gd name="T26" fmla="*/ 383 w 1458"/>
                <a:gd name="T27" fmla="*/ 80 h 118"/>
                <a:gd name="T28" fmla="*/ 353 w 1458"/>
                <a:gd name="T29" fmla="*/ 52 h 118"/>
                <a:gd name="T30" fmla="*/ 426 w 1458"/>
                <a:gd name="T31" fmla="*/ 58 h 118"/>
                <a:gd name="T32" fmla="*/ 437 w 1458"/>
                <a:gd name="T33" fmla="*/ 35 h 118"/>
                <a:gd name="T34" fmla="*/ 471 w 1458"/>
                <a:gd name="T35" fmla="*/ 30 h 118"/>
                <a:gd name="T36" fmla="*/ 465 w 1458"/>
                <a:gd name="T37" fmla="*/ 83 h 118"/>
                <a:gd name="T38" fmla="*/ 444 w 1458"/>
                <a:gd name="T39" fmla="*/ 84 h 118"/>
                <a:gd name="T40" fmla="*/ 512 w 1458"/>
                <a:gd name="T41" fmla="*/ 80 h 118"/>
                <a:gd name="T42" fmla="*/ 500 w 1458"/>
                <a:gd name="T43" fmla="*/ 51 h 118"/>
                <a:gd name="T44" fmla="*/ 544 w 1458"/>
                <a:gd name="T45" fmla="*/ 32 h 118"/>
                <a:gd name="T46" fmla="*/ 509 w 1458"/>
                <a:gd name="T47" fmla="*/ 45 h 118"/>
                <a:gd name="T48" fmla="*/ 537 w 1458"/>
                <a:gd name="T49" fmla="*/ 90 h 118"/>
                <a:gd name="T50" fmla="*/ 579 w 1458"/>
                <a:gd name="T51" fmla="*/ 90 h 118"/>
                <a:gd name="T52" fmla="*/ 573 w 1458"/>
                <a:gd name="T53" fmla="*/ 9 h 118"/>
                <a:gd name="T54" fmla="*/ 584 w 1458"/>
                <a:gd name="T55" fmla="*/ 78 h 118"/>
                <a:gd name="T56" fmla="*/ 641 w 1458"/>
                <a:gd name="T57" fmla="*/ 92 h 118"/>
                <a:gd name="T58" fmla="*/ 670 w 1458"/>
                <a:gd name="T59" fmla="*/ 61 h 118"/>
                <a:gd name="T60" fmla="*/ 658 w 1458"/>
                <a:gd name="T61" fmla="*/ 52 h 118"/>
                <a:gd name="T62" fmla="*/ 701 w 1458"/>
                <a:gd name="T63" fmla="*/ 25 h 118"/>
                <a:gd name="T64" fmla="*/ 708 w 1458"/>
                <a:gd name="T65" fmla="*/ 37 h 118"/>
                <a:gd name="T66" fmla="*/ 750 w 1458"/>
                <a:gd name="T67" fmla="*/ 25 h 118"/>
                <a:gd name="T68" fmla="*/ 794 w 1458"/>
                <a:gd name="T69" fmla="*/ 91 h 118"/>
                <a:gd name="T70" fmla="*/ 751 w 1458"/>
                <a:gd name="T71" fmla="*/ 55 h 118"/>
                <a:gd name="T72" fmla="*/ 905 w 1458"/>
                <a:gd name="T73" fmla="*/ 87 h 118"/>
                <a:gd name="T74" fmla="*/ 860 w 1458"/>
                <a:gd name="T75" fmla="*/ 52 h 118"/>
                <a:gd name="T76" fmla="*/ 945 w 1458"/>
                <a:gd name="T77" fmla="*/ 91 h 118"/>
                <a:gd name="T78" fmla="*/ 998 w 1458"/>
                <a:gd name="T79" fmla="*/ 39 h 118"/>
                <a:gd name="T80" fmla="*/ 973 w 1458"/>
                <a:gd name="T81" fmla="*/ 33 h 118"/>
                <a:gd name="T82" fmla="*/ 1034 w 1458"/>
                <a:gd name="T83" fmla="*/ 0 h 118"/>
                <a:gd name="T84" fmla="*/ 1023 w 1458"/>
                <a:gd name="T85" fmla="*/ 91 h 118"/>
                <a:gd name="T86" fmla="*/ 1100 w 1458"/>
                <a:gd name="T87" fmla="*/ 25 h 118"/>
                <a:gd name="T88" fmla="*/ 1156 w 1458"/>
                <a:gd name="T89" fmla="*/ 92 h 118"/>
                <a:gd name="T90" fmla="*/ 1185 w 1458"/>
                <a:gd name="T91" fmla="*/ 61 h 118"/>
                <a:gd name="T92" fmla="*/ 1174 w 1458"/>
                <a:gd name="T93" fmla="*/ 52 h 118"/>
                <a:gd name="T94" fmla="*/ 1216 w 1458"/>
                <a:gd name="T95" fmla="*/ 25 h 118"/>
                <a:gd name="T96" fmla="*/ 1223 w 1458"/>
                <a:gd name="T97" fmla="*/ 37 h 118"/>
                <a:gd name="T98" fmla="*/ 1267 w 1458"/>
                <a:gd name="T99" fmla="*/ 80 h 118"/>
                <a:gd name="T100" fmla="*/ 1255 w 1458"/>
                <a:gd name="T101" fmla="*/ 51 h 118"/>
                <a:gd name="T102" fmla="*/ 1300 w 1458"/>
                <a:gd name="T103" fmla="*/ 32 h 118"/>
                <a:gd name="T104" fmla="*/ 1265 w 1458"/>
                <a:gd name="T105" fmla="*/ 45 h 118"/>
                <a:gd name="T106" fmla="*/ 1293 w 1458"/>
                <a:gd name="T107" fmla="*/ 90 h 118"/>
                <a:gd name="T108" fmla="*/ 1337 w 1458"/>
                <a:gd name="T109" fmla="*/ 13 h 118"/>
                <a:gd name="T110" fmla="*/ 1386 w 1458"/>
                <a:gd name="T111" fmla="*/ 81 h 118"/>
                <a:gd name="T112" fmla="*/ 1355 w 1458"/>
                <a:gd name="T113" fmla="*/ 34 h 118"/>
                <a:gd name="T114" fmla="*/ 1386 w 1458"/>
                <a:gd name="T115" fmla="*/ 34 h 118"/>
                <a:gd name="T116" fmla="*/ 1403 w 1458"/>
                <a:gd name="T117" fmla="*/ 116 h 118"/>
                <a:gd name="T118" fmla="*/ 1398 w 1458"/>
                <a:gd name="T119" fmla="*/ 25 h 118"/>
                <a:gd name="T120" fmla="*/ 1433 w 1458"/>
                <a:gd name="T121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18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93" y="58"/>
                  </a:moveTo>
                  <a:cubicBezTo>
                    <a:pt x="93" y="46"/>
                    <a:pt x="96" y="37"/>
                    <a:pt x="103" y="31"/>
                  </a:cubicBezTo>
                  <a:cubicBezTo>
                    <a:pt x="109" y="26"/>
                    <a:pt x="116" y="23"/>
                    <a:pt x="124" y="23"/>
                  </a:cubicBezTo>
                  <a:cubicBezTo>
                    <a:pt x="133" y="23"/>
                    <a:pt x="140" y="26"/>
                    <a:pt x="146" y="32"/>
                  </a:cubicBezTo>
                  <a:cubicBezTo>
                    <a:pt x="152" y="38"/>
                    <a:pt x="155" y="46"/>
                    <a:pt x="155" y="57"/>
                  </a:cubicBezTo>
                  <a:cubicBezTo>
                    <a:pt x="155" y="65"/>
                    <a:pt x="153" y="72"/>
                    <a:pt x="151" y="77"/>
                  </a:cubicBezTo>
                  <a:cubicBezTo>
                    <a:pt x="148" y="82"/>
                    <a:pt x="145" y="86"/>
                    <a:pt x="140" y="88"/>
                  </a:cubicBezTo>
                  <a:cubicBezTo>
                    <a:pt x="135" y="91"/>
                    <a:pt x="130" y="92"/>
                    <a:pt x="124" y="92"/>
                  </a:cubicBezTo>
                  <a:cubicBezTo>
                    <a:pt x="115" y="92"/>
                    <a:pt x="107" y="89"/>
                    <a:pt x="101" y="83"/>
                  </a:cubicBezTo>
                  <a:cubicBezTo>
                    <a:pt x="96" y="78"/>
                    <a:pt x="93" y="69"/>
                    <a:pt x="93" y="58"/>
                  </a:cubicBezTo>
                  <a:close/>
                  <a:moveTo>
                    <a:pt x="104" y="58"/>
                  </a:moveTo>
                  <a:cubicBezTo>
                    <a:pt x="104" y="66"/>
                    <a:pt x="106" y="73"/>
                    <a:pt x="110" y="77"/>
                  </a:cubicBezTo>
                  <a:cubicBezTo>
                    <a:pt x="114" y="81"/>
                    <a:pt x="118" y="83"/>
                    <a:pt x="124" y="83"/>
                  </a:cubicBezTo>
                  <a:cubicBezTo>
                    <a:pt x="129" y="83"/>
                    <a:pt x="134" y="81"/>
                    <a:pt x="138" y="77"/>
                  </a:cubicBezTo>
                  <a:cubicBezTo>
                    <a:pt x="141" y="73"/>
                    <a:pt x="143" y="66"/>
                    <a:pt x="143" y="57"/>
                  </a:cubicBezTo>
                  <a:cubicBezTo>
                    <a:pt x="143" y="49"/>
                    <a:pt x="141" y="43"/>
                    <a:pt x="138" y="39"/>
                  </a:cubicBezTo>
                  <a:cubicBezTo>
                    <a:pt x="134" y="35"/>
                    <a:pt x="129" y="33"/>
                    <a:pt x="124" y="33"/>
                  </a:cubicBezTo>
                  <a:cubicBezTo>
                    <a:pt x="118" y="33"/>
                    <a:pt x="114" y="35"/>
                    <a:pt x="110" y="39"/>
                  </a:cubicBezTo>
                  <a:cubicBezTo>
                    <a:pt x="106" y="43"/>
                    <a:pt x="104" y="49"/>
                    <a:pt x="104" y="58"/>
                  </a:cubicBezTo>
                  <a:close/>
                  <a:moveTo>
                    <a:pt x="175" y="91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7" y="30"/>
                    <a:pt x="190" y="27"/>
                    <a:pt x="192" y="26"/>
                  </a:cubicBezTo>
                  <a:cubicBezTo>
                    <a:pt x="194" y="24"/>
                    <a:pt x="196" y="23"/>
                    <a:pt x="199" y="23"/>
                  </a:cubicBezTo>
                  <a:cubicBezTo>
                    <a:pt x="203" y="23"/>
                    <a:pt x="207" y="25"/>
                    <a:pt x="211" y="2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4" y="36"/>
                    <a:pt x="201" y="35"/>
                    <a:pt x="199" y="35"/>
                  </a:cubicBezTo>
                  <a:cubicBezTo>
                    <a:pt x="196" y="35"/>
                    <a:pt x="194" y="36"/>
                    <a:pt x="192" y="37"/>
                  </a:cubicBezTo>
                  <a:cubicBezTo>
                    <a:pt x="190" y="39"/>
                    <a:pt x="189" y="41"/>
                    <a:pt x="188" y="43"/>
                  </a:cubicBezTo>
                  <a:cubicBezTo>
                    <a:pt x="187" y="47"/>
                    <a:pt x="186" y="52"/>
                    <a:pt x="186" y="56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5" y="91"/>
                    <a:pt x="175" y="91"/>
                    <a:pt x="175" y="91"/>
                  </a:cubicBezTo>
                  <a:close/>
                  <a:moveTo>
                    <a:pt x="249" y="81"/>
                  </a:moveTo>
                  <a:cubicBezTo>
                    <a:pt x="250" y="91"/>
                    <a:pt x="250" y="91"/>
                    <a:pt x="250" y="91"/>
                  </a:cubicBezTo>
                  <a:cubicBezTo>
                    <a:pt x="247" y="91"/>
                    <a:pt x="244" y="92"/>
                    <a:pt x="242" y="92"/>
                  </a:cubicBezTo>
                  <a:cubicBezTo>
                    <a:pt x="238" y="92"/>
                    <a:pt x="235" y="91"/>
                    <a:pt x="232" y="90"/>
                  </a:cubicBezTo>
                  <a:cubicBezTo>
                    <a:pt x="230" y="88"/>
                    <a:pt x="229" y="87"/>
                    <a:pt x="228" y="85"/>
                  </a:cubicBezTo>
                  <a:cubicBezTo>
                    <a:pt x="227" y="83"/>
                    <a:pt x="226" y="78"/>
                    <a:pt x="226" y="72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8" y="77"/>
                    <a:pt x="238" y="78"/>
                  </a:cubicBezTo>
                  <a:cubicBezTo>
                    <a:pt x="238" y="79"/>
                    <a:pt x="239" y="80"/>
                    <a:pt x="240" y="80"/>
                  </a:cubicBezTo>
                  <a:cubicBezTo>
                    <a:pt x="241" y="81"/>
                    <a:pt x="242" y="81"/>
                    <a:pt x="244" y="81"/>
                  </a:cubicBezTo>
                  <a:cubicBezTo>
                    <a:pt x="245" y="81"/>
                    <a:pt x="247" y="81"/>
                    <a:pt x="249" y="81"/>
                  </a:cubicBezTo>
                  <a:close/>
                  <a:moveTo>
                    <a:pt x="267" y="91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3" y="26"/>
                    <a:pt x="290" y="23"/>
                    <a:pt x="298" y="23"/>
                  </a:cubicBezTo>
                  <a:cubicBezTo>
                    <a:pt x="302" y="23"/>
                    <a:pt x="307" y="24"/>
                    <a:pt x="310" y="26"/>
                  </a:cubicBezTo>
                  <a:cubicBezTo>
                    <a:pt x="314" y="28"/>
                    <a:pt x="316" y="31"/>
                    <a:pt x="318" y="34"/>
                  </a:cubicBezTo>
                  <a:cubicBezTo>
                    <a:pt x="320" y="38"/>
                    <a:pt x="320" y="43"/>
                    <a:pt x="320" y="49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9" y="43"/>
                    <a:pt x="308" y="39"/>
                    <a:pt x="306" y="37"/>
                  </a:cubicBezTo>
                  <a:cubicBezTo>
                    <a:pt x="303" y="34"/>
                    <a:pt x="300" y="33"/>
                    <a:pt x="295" y="33"/>
                  </a:cubicBezTo>
                  <a:cubicBezTo>
                    <a:pt x="292" y="33"/>
                    <a:pt x="289" y="34"/>
                    <a:pt x="286" y="36"/>
                  </a:cubicBezTo>
                  <a:cubicBezTo>
                    <a:pt x="283" y="37"/>
                    <a:pt x="281" y="40"/>
                    <a:pt x="280" y="43"/>
                  </a:cubicBezTo>
                  <a:cubicBezTo>
                    <a:pt x="278" y="46"/>
                    <a:pt x="278" y="50"/>
                    <a:pt x="278" y="55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7" y="91"/>
                    <a:pt x="267" y="91"/>
                    <a:pt x="267" y="91"/>
                  </a:cubicBezTo>
                  <a:close/>
                  <a:moveTo>
                    <a:pt x="389" y="70"/>
                  </a:moveTo>
                  <a:cubicBezTo>
                    <a:pt x="401" y="71"/>
                    <a:pt x="401" y="71"/>
                    <a:pt x="401" y="71"/>
                  </a:cubicBezTo>
                  <a:cubicBezTo>
                    <a:pt x="399" y="78"/>
                    <a:pt x="396" y="83"/>
                    <a:pt x="391" y="87"/>
                  </a:cubicBezTo>
                  <a:cubicBezTo>
                    <a:pt x="386" y="90"/>
                    <a:pt x="380" y="92"/>
                    <a:pt x="372" y="92"/>
                  </a:cubicBezTo>
                  <a:cubicBezTo>
                    <a:pt x="362" y="92"/>
                    <a:pt x="355" y="89"/>
                    <a:pt x="349" y="83"/>
                  </a:cubicBezTo>
                  <a:cubicBezTo>
                    <a:pt x="343" y="77"/>
                    <a:pt x="341" y="69"/>
                    <a:pt x="341" y="58"/>
                  </a:cubicBezTo>
                  <a:cubicBezTo>
                    <a:pt x="341" y="47"/>
                    <a:pt x="344" y="39"/>
                    <a:pt x="349" y="33"/>
                  </a:cubicBezTo>
                  <a:cubicBezTo>
                    <a:pt x="355" y="26"/>
                    <a:pt x="362" y="23"/>
                    <a:pt x="371" y="23"/>
                  </a:cubicBezTo>
                  <a:cubicBezTo>
                    <a:pt x="380" y="23"/>
                    <a:pt x="387" y="26"/>
                    <a:pt x="393" y="32"/>
                  </a:cubicBezTo>
                  <a:cubicBezTo>
                    <a:pt x="399" y="38"/>
                    <a:pt x="401" y="47"/>
                    <a:pt x="401" y="58"/>
                  </a:cubicBezTo>
                  <a:cubicBezTo>
                    <a:pt x="401" y="58"/>
                    <a:pt x="401" y="59"/>
                    <a:pt x="401" y="61"/>
                  </a:cubicBezTo>
                  <a:cubicBezTo>
                    <a:pt x="352" y="61"/>
                    <a:pt x="352" y="61"/>
                    <a:pt x="352" y="61"/>
                  </a:cubicBezTo>
                  <a:cubicBezTo>
                    <a:pt x="353" y="68"/>
                    <a:pt x="355" y="74"/>
                    <a:pt x="358" y="77"/>
                  </a:cubicBezTo>
                  <a:cubicBezTo>
                    <a:pt x="362" y="81"/>
                    <a:pt x="367" y="83"/>
                    <a:pt x="372" y="83"/>
                  </a:cubicBezTo>
                  <a:cubicBezTo>
                    <a:pt x="376" y="83"/>
                    <a:pt x="380" y="82"/>
                    <a:pt x="383" y="80"/>
                  </a:cubicBezTo>
                  <a:cubicBezTo>
                    <a:pt x="385" y="78"/>
                    <a:pt x="388" y="74"/>
                    <a:pt x="389" y="70"/>
                  </a:cubicBezTo>
                  <a:close/>
                  <a:moveTo>
                    <a:pt x="353" y="52"/>
                  </a:moveTo>
                  <a:cubicBezTo>
                    <a:pt x="390" y="52"/>
                    <a:pt x="390" y="52"/>
                    <a:pt x="390" y="52"/>
                  </a:cubicBezTo>
                  <a:cubicBezTo>
                    <a:pt x="389" y="46"/>
                    <a:pt x="388" y="42"/>
                    <a:pt x="385" y="39"/>
                  </a:cubicBezTo>
                  <a:cubicBezTo>
                    <a:pt x="382" y="35"/>
                    <a:pt x="377" y="33"/>
                    <a:pt x="372" y="33"/>
                  </a:cubicBezTo>
                  <a:cubicBezTo>
                    <a:pt x="366" y="33"/>
                    <a:pt x="362" y="34"/>
                    <a:pt x="359" y="38"/>
                  </a:cubicBezTo>
                  <a:cubicBezTo>
                    <a:pt x="355" y="41"/>
                    <a:pt x="353" y="46"/>
                    <a:pt x="353" y="52"/>
                  </a:cubicBezTo>
                  <a:close/>
                  <a:moveTo>
                    <a:pt x="465" y="83"/>
                  </a:moveTo>
                  <a:cubicBezTo>
                    <a:pt x="461" y="86"/>
                    <a:pt x="457" y="89"/>
                    <a:pt x="453" y="90"/>
                  </a:cubicBezTo>
                  <a:cubicBezTo>
                    <a:pt x="449" y="92"/>
                    <a:pt x="445" y="92"/>
                    <a:pt x="441" y="92"/>
                  </a:cubicBezTo>
                  <a:cubicBezTo>
                    <a:pt x="434" y="92"/>
                    <a:pt x="428" y="91"/>
                    <a:pt x="424" y="87"/>
                  </a:cubicBezTo>
                  <a:cubicBezTo>
                    <a:pt x="420" y="83"/>
                    <a:pt x="418" y="79"/>
                    <a:pt x="418" y="73"/>
                  </a:cubicBezTo>
                  <a:cubicBezTo>
                    <a:pt x="418" y="70"/>
                    <a:pt x="419" y="67"/>
                    <a:pt x="421" y="65"/>
                  </a:cubicBezTo>
                  <a:cubicBezTo>
                    <a:pt x="422" y="62"/>
                    <a:pt x="424" y="60"/>
                    <a:pt x="426" y="58"/>
                  </a:cubicBezTo>
                  <a:cubicBezTo>
                    <a:pt x="429" y="57"/>
                    <a:pt x="431" y="55"/>
                    <a:pt x="434" y="55"/>
                  </a:cubicBezTo>
                  <a:cubicBezTo>
                    <a:pt x="437" y="54"/>
                    <a:pt x="440" y="53"/>
                    <a:pt x="444" y="53"/>
                  </a:cubicBezTo>
                  <a:cubicBezTo>
                    <a:pt x="453" y="52"/>
                    <a:pt x="460" y="50"/>
                    <a:pt x="464" y="49"/>
                  </a:cubicBezTo>
                  <a:cubicBezTo>
                    <a:pt x="464" y="47"/>
                    <a:pt x="464" y="46"/>
                    <a:pt x="464" y="46"/>
                  </a:cubicBezTo>
                  <a:cubicBezTo>
                    <a:pt x="464" y="42"/>
                    <a:pt x="463" y="38"/>
                    <a:pt x="461" y="36"/>
                  </a:cubicBezTo>
                  <a:cubicBezTo>
                    <a:pt x="458" y="34"/>
                    <a:pt x="454" y="33"/>
                    <a:pt x="448" y="33"/>
                  </a:cubicBezTo>
                  <a:cubicBezTo>
                    <a:pt x="443" y="33"/>
                    <a:pt x="439" y="34"/>
                    <a:pt x="437" y="35"/>
                  </a:cubicBezTo>
                  <a:cubicBezTo>
                    <a:pt x="434" y="37"/>
                    <a:pt x="432" y="41"/>
                    <a:pt x="431" y="45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1" y="39"/>
                    <a:pt x="423" y="35"/>
                    <a:pt x="425" y="32"/>
                  </a:cubicBezTo>
                  <a:cubicBezTo>
                    <a:pt x="427" y="30"/>
                    <a:pt x="431" y="27"/>
                    <a:pt x="435" y="26"/>
                  </a:cubicBezTo>
                  <a:cubicBezTo>
                    <a:pt x="439" y="24"/>
                    <a:pt x="444" y="23"/>
                    <a:pt x="450" y="23"/>
                  </a:cubicBezTo>
                  <a:cubicBezTo>
                    <a:pt x="456" y="23"/>
                    <a:pt x="460" y="24"/>
                    <a:pt x="464" y="25"/>
                  </a:cubicBezTo>
                  <a:cubicBezTo>
                    <a:pt x="467" y="27"/>
                    <a:pt x="470" y="28"/>
                    <a:pt x="471" y="30"/>
                  </a:cubicBezTo>
                  <a:cubicBezTo>
                    <a:pt x="473" y="32"/>
                    <a:pt x="474" y="35"/>
                    <a:pt x="475" y="38"/>
                  </a:cubicBezTo>
                  <a:cubicBezTo>
                    <a:pt x="475" y="40"/>
                    <a:pt x="475" y="43"/>
                    <a:pt x="475" y="48"/>
                  </a:cubicBezTo>
                  <a:cubicBezTo>
                    <a:pt x="475" y="63"/>
                    <a:pt x="475" y="63"/>
                    <a:pt x="475" y="63"/>
                  </a:cubicBezTo>
                  <a:cubicBezTo>
                    <a:pt x="475" y="74"/>
                    <a:pt x="476" y="80"/>
                    <a:pt x="476" y="83"/>
                  </a:cubicBezTo>
                  <a:cubicBezTo>
                    <a:pt x="477" y="86"/>
                    <a:pt x="478" y="88"/>
                    <a:pt x="479" y="91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6" y="89"/>
                    <a:pt x="465" y="86"/>
                    <a:pt x="465" y="83"/>
                  </a:cubicBezTo>
                  <a:close/>
                  <a:moveTo>
                    <a:pt x="464" y="58"/>
                  </a:moveTo>
                  <a:cubicBezTo>
                    <a:pt x="460" y="59"/>
                    <a:pt x="454" y="61"/>
                    <a:pt x="446" y="62"/>
                  </a:cubicBezTo>
                  <a:cubicBezTo>
                    <a:pt x="441" y="63"/>
                    <a:pt x="438" y="63"/>
                    <a:pt x="436" y="64"/>
                  </a:cubicBezTo>
                  <a:cubicBezTo>
                    <a:pt x="434" y="65"/>
                    <a:pt x="433" y="66"/>
                    <a:pt x="432" y="68"/>
                  </a:cubicBezTo>
                  <a:cubicBezTo>
                    <a:pt x="431" y="69"/>
                    <a:pt x="430" y="71"/>
                    <a:pt x="430" y="73"/>
                  </a:cubicBezTo>
                  <a:cubicBezTo>
                    <a:pt x="430" y="76"/>
                    <a:pt x="431" y="79"/>
                    <a:pt x="434" y="81"/>
                  </a:cubicBezTo>
                  <a:cubicBezTo>
                    <a:pt x="436" y="83"/>
                    <a:pt x="439" y="84"/>
                    <a:pt x="444" y="84"/>
                  </a:cubicBezTo>
                  <a:cubicBezTo>
                    <a:pt x="448" y="84"/>
                    <a:pt x="452" y="83"/>
                    <a:pt x="455" y="81"/>
                  </a:cubicBezTo>
                  <a:cubicBezTo>
                    <a:pt x="458" y="79"/>
                    <a:pt x="461" y="76"/>
                    <a:pt x="462" y="73"/>
                  </a:cubicBezTo>
                  <a:cubicBezTo>
                    <a:pt x="464" y="70"/>
                    <a:pt x="464" y="67"/>
                    <a:pt x="464" y="62"/>
                  </a:cubicBezTo>
                  <a:cubicBezTo>
                    <a:pt x="464" y="58"/>
                    <a:pt x="464" y="58"/>
                    <a:pt x="464" y="58"/>
                  </a:cubicBezTo>
                  <a:close/>
                  <a:moveTo>
                    <a:pt x="495" y="71"/>
                  </a:moveTo>
                  <a:cubicBezTo>
                    <a:pt x="506" y="69"/>
                    <a:pt x="506" y="69"/>
                    <a:pt x="506" y="69"/>
                  </a:cubicBezTo>
                  <a:cubicBezTo>
                    <a:pt x="507" y="74"/>
                    <a:pt x="509" y="77"/>
                    <a:pt x="512" y="80"/>
                  </a:cubicBezTo>
                  <a:cubicBezTo>
                    <a:pt x="514" y="82"/>
                    <a:pt x="518" y="83"/>
                    <a:pt x="524" y="83"/>
                  </a:cubicBezTo>
                  <a:cubicBezTo>
                    <a:pt x="529" y="83"/>
                    <a:pt x="532" y="82"/>
                    <a:pt x="535" y="80"/>
                  </a:cubicBezTo>
                  <a:cubicBezTo>
                    <a:pt x="537" y="78"/>
                    <a:pt x="539" y="75"/>
                    <a:pt x="539" y="73"/>
                  </a:cubicBezTo>
                  <a:cubicBezTo>
                    <a:pt x="539" y="70"/>
                    <a:pt x="538" y="68"/>
                    <a:pt x="535" y="67"/>
                  </a:cubicBezTo>
                  <a:cubicBezTo>
                    <a:pt x="534" y="66"/>
                    <a:pt x="530" y="64"/>
                    <a:pt x="524" y="63"/>
                  </a:cubicBezTo>
                  <a:cubicBezTo>
                    <a:pt x="516" y="61"/>
                    <a:pt x="510" y="59"/>
                    <a:pt x="507" y="58"/>
                  </a:cubicBezTo>
                  <a:cubicBezTo>
                    <a:pt x="504" y="56"/>
                    <a:pt x="501" y="54"/>
                    <a:pt x="500" y="51"/>
                  </a:cubicBezTo>
                  <a:cubicBezTo>
                    <a:pt x="498" y="49"/>
                    <a:pt x="497" y="46"/>
                    <a:pt x="497" y="42"/>
                  </a:cubicBezTo>
                  <a:cubicBezTo>
                    <a:pt x="497" y="39"/>
                    <a:pt x="498" y="37"/>
                    <a:pt x="499" y="34"/>
                  </a:cubicBezTo>
                  <a:cubicBezTo>
                    <a:pt x="501" y="32"/>
                    <a:pt x="502" y="30"/>
                    <a:pt x="505" y="28"/>
                  </a:cubicBezTo>
                  <a:cubicBezTo>
                    <a:pt x="507" y="27"/>
                    <a:pt x="509" y="26"/>
                    <a:pt x="512" y="25"/>
                  </a:cubicBezTo>
                  <a:cubicBezTo>
                    <a:pt x="515" y="24"/>
                    <a:pt x="518" y="23"/>
                    <a:pt x="522" y="23"/>
                  </a:cubicBezTo>
                  <a:cubicBezTo>
                    <a:pt x="527" y="23"/>
                    <a:pt x="531" y="24"/>
                    <a:pt x="535" y="26"/>
                  </a:cubicBezTo>
                  <a:cubicBezTo>
                    <a:pt x="539" y="27"/>
                    <a:pt x="542" y="29"/>
                    <a:pt x="544" y="32"/>
                  </a:cubicBezTo>
                  <a:cubicBezTo>
                    <a:pt x="546" y="34"/>
                    <a:pt x="547" y="38"/>
                    <a:pt x="548" y="42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0"/>
                    <a:pt x="535" y="37"/>
                    <a:pt x="532" y="35"/>
                  </a:cubicBezTo>
                  <a:cubicBezTo>
                    <a:pt x="530" y="34"/>
                    <a:pt x="527" y="33"/>
                    <a:pt x="522" y="33"/>
                  </a:cubicBezTo>
                  <a:cubicBezTo>
                    <a:pt x="517" y="33"/>
                    <a:pt x="514" y="33"/>
                    <a:pt x="511" y="35"/>
                  </a:cubicBezTo>
                  <a:cubicBezTo>
                    <a:pt x="509" y="37"/>
                    <a:pt x="508" y="39"/>
                    <a:pt x="508" y="41"/>
                  </a:cubicBezTo>
                  <a:cubicBezTo>
                    <a:pt x="508" y="43"/>
                    <a:pt x="509" y="44"/>
                    <a:pt x="509" y="45"/>
                  </a:cubicBezTo>
                  <a:cubicBezTo>
                    <a:pt x="510" y="46"/>
                    <a:pt x="512" y="47"/>
                    <a:pt x="514" y="48"/>
                  </a:cubicBezTo>
                  <a:cubicBezTo>
                    <a:pt x="515" y="48"/>
                    <a:pt x="518" y="49"/>
                    <a:pt x="524" y="51"/>
                  </a:cubicBezTo>
                  <a:cubicBezTo>
                    <a:pt x="531" y="53"/>
                    <a:pt x="537" y="55"/>
                    <a:pt x="540" y="56"/>
                  </a:cubicBezTo>
                  <a:cubicBezTo>
                    <a:pt x="543" y="57"/>
                    <a:pt x="546" y="59"/>
                    <a:pt x="547" y="62"/>
                  </a:cubicBezTo>
                  <a:cubicBezTo>
                    <a:pt x="549" y="64"/>
                    <a:pt x="550" y="68"/>
                    <a:pt x="550" y="71"/>
                  </a:cubicBezTo>
                  <a:cubicBezTo>
                    <a:pt x="550" y="75"/>
                    <a:pt x="549" y="79"/>
                    <a:pt x="547" y="82"/>
                  </a:cubicBezTo>
                  <a:cubicBezTo>
                    <a:pt x="545" y="85"/>
                    <a:pt x="542" y="88"/>
                    <a:pt x="537" y="90"/>
                  </a:cubicBezTo>
                  <a:cubicBezTo>
                    <a:pt x="533" y="91"/>
                    <a:pt x="529" y="92"/>
                    <a:pt x="524" y="92"/>
                  </a:cubicBezTo>
                  <a:cubicBezTo>
                    <a:pt x="515" y="92"/>
                    <a:pt x="508" y="91"/>
                    <a:pt x="504" y="87"/>
                  </a:cubicBezTo>
                  <a:cubicBezTo>
                    <a:pt x="499" y="83"/>
                    <a:pt x="497" y="78"/>
                    <a:pt x="495" y="71"/>
                  </a:cubicBezTo>
                  <a:close/>
                  <a:moveTo>
                    <a:pt x="595" y="81"/>
                  </a:moveTo>
                  <a:cubicBezTo>
                    <a:pt x="596" y="91"/>
                    <a:pt x="596" y="91"/>
                    <a:pt x="596" y="91"/>
                  </a:cubicBezTo>
                  <a:cubicBezTo>
                    <a:pt x="593" y="91"/>
                    <a:pt x="591" y="92"/>
                    <a:pt x="588" y="92"/>
                  </a:cubicBezTo>
                  <a:cubicBezTo>
                    <a:pt x="584" y="92"/>
                    <a:pt x="581" y="91"/>
                    <a:pt x="579" y="90"/>
                  </a:cubicBezTo>
                  <a:cubicBezTo>
                    <a:pt x="576" y="88"/>
                    <a:pt x="575" y="87"/>
                    <a:pt x="574" y="85"/>
                  </a:cubicBezTo>
                  <a:cubicBezTo>
                    <a:pt x="573" y="83"/>
                    <a:pt x="573" y="78"/>
                    <a:pt x="573" y="72"/>
                  </a:cubicBezTo>
                  <a:cubicBezTo>
                    <a:pt x="573" y="34"/>
                    <a:pt x="573" y="34"/>
                    <a:pt x="573" y="34"/>
                  </a:cubicBezTo>
                  <a:cubicBezTo>
                    <a:pt x="564" y="34"/>
                    <a:pt x="564" y="34"/>
                    <a:pt x="564" y="34"/>
                  </a:cubicBezTo>
                  <a:cubicBezTo>
                    <a:pt x="564" y="25"/>
                    <a:pt x="564" y="25"/>
                    <a:pt x="564" y="25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5" y="34"/>
                    <a:pt x="595" y="34"/>
                    <a:pt x="59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5"/>
                    <a:pt x="584" y="77"/>
                    <a:pt x="584" y="78"/>
                  </a:cubicBezTo>
                  <a:cubicBezTo>
                    <a:pt x="585" y="79"/>
                    <a:pt x="585" y="80"/>
                    <a:pt x="586" y="80"/>
                  </a:cubicBezTo>
                  <a:cubicBezTo>
                    <a:pt x="587" y="81"/>
                    <a:pt x="588" y="81"/>
                    <a:pt x="590" y="81"/>
                  </a:cubicBezTo>
                  <a:cubicBezTo>
                    <a:pt x="591" y="81"/>
                    <a:pt x="593" y="81"/>
                    <a:pt x="595" y="81"/>
                  </a:cubicBezTo>
                  <a:close/>
                  <a:moveTo>
                    <a:pt x="658" y="70"/>
                  </a:moveTo>
                  <a:cubicBezTo>
                    <a:pt x="669" y="71"/>
                    <a:pt x="669" y="71"/>
                    <a:pt x="669" y="71"/>
                  </a:cubicBezTo>
                  <a:cubicBezTo>
                    <a:pt x="668" y="78"/>
                    <a:pt x="664" y="83"/>
                    <a:pt x="659" y="87"/>
                  </a:cubicBezTo>
                  <a:cubicBezTo>
                    <a:pt x="654" y="90"/>
                    <a:pt x="648" y="92"/>
                    <a:pt x="641" y="92"/>
                  </a:cubicBezTo>
                  <a:cubicBezTo>
                    <a:pt x="631" y="92"/>
                    <a:pt x="623" y="89"/>
                    <a:pt x="618" y="83"/>
                  </a:cubicBezTo>
                  <a:cubicBezTo>
                    <a:pt x="612" y="77"/>
                    <a:pt x="609" y="69"/>
                    <a:pt x="609" y="58"/>
                  </a:cubicBezTo>
                  <a:cubicBezTo>
                    <a:pt x="609" y="47"/>
                    <a:pt x="612" y="39"/>
                    <a:pt x="618" y="33"/>
                  </a:cubicBezTo>
                  <a:cubicBezTo>
                    <a:pt x="623" y="26"/>
                    <a:pt x="631" y="23"/>
                    <a:pt x="640" y="23"/>
                  </a:cubicBezTo>
                  <a:cubicBezTo>
                    <a:pt x="649" y="23"/>
                    <a:pt x="656" y="26"/>
                    <a:pt x="661" y="32"/>
                  </a:cubicBezTo>
                  <a:cubicBezTo>
                    <a:pt x="667" y="38"/>
                    <a:pt x="670" y="47"/>
                    <a:pt x="670" y="58"/>
                  </a:cubicBezTo>
                  <a:cubicBezTo>
                    <a:pt x="670" y="58"/>
                    <a:pt x="670" y="59"/>
                    <a:pt x="670" y="61"/>
                  </a:cubicBezTo>
                  <a:cubicBezTo>
                    <a:pt x="621" y="61"/>
                    <a:pt x="621" y="61"/>
                    <a:pt x="621" y="61"/>
                  </a:cubicBezTo>
                  <a:cubicBezTo>
                    <a:pt x="621" y="68"/>
                    <a:pt x="623" y="74"/>
                    <a:pt x="627" y="77"/>
                  </a:cubicBezTo>
                  <a:cubicBezTo>
                    <a:pt x="630" y="81"/>
                    <a:pt x="635" y="83"/>
                    <a:pt x="641" y="83"/>
                  </a:cubicBezTo>
                  <a:cubicBezTo>
                    <a:pt x="645" y="83"/>
                    <a:pt x="648" y="82"/>
                    <a:pt x="651" y="80"/>
                  </a:cubicBezTo>
                  <a:cubicBezTo>
                    <a:pt x="654" y="78"/>
                    <a:pt x="656" y="74"/>
                    <a:pt x="658" y="70"/>
                  </a:cubicBezTo>
                  <a:close/>
                  <a:moveTo>
                    <a:pt x="621" y="52"/>
                  </a:moveTo>
                  <a:cubicBezTo>
                    <a:pt x="658" y="52"/>
                    <a:pt x="658" y="52"/>
                    <a:pt x="658" y="52"/>
                  </a:cubicBezTo>
                  <a:cubicBezTo>
                    <a:pt x="658" y="46"/>
                    <a:pt x="656" y="42"/>
                    <a:pt x="654" y="39"/>
                  </a:cubicBezTo>
                  <a:cubicBezTo>
                    <a:pt x="650" y="35"/>
                    <a:pt x="646" y="33"/>
                    <a:pt x="640" y="33"/>
                  </a:cubicBezTo>
                  <a:cubicBezTo>
                    <a:pt x="635" y="33"/>
                    <a:pt x="631" y="34"/>
                    <a:pt x="627" y="38"/>
                  </a:cubicBezTo>
                  <a:cubicBezTo>
                    <a:pt x="624" y="41"/>
                    <a:pt x="622" y="46"/>
                    <a:pt x="621" y="52"/>
                  </a:cubicBezTo>
                  <a:close/>
                  <a:moveTo>
                    <a:pt x="690" y="91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1" y="35"/>
                    <a:pt x="701" y="35"/>
                    <a:pt x="701" y="35"/>
                  </a:cubicBezTo>
                  <a:cubicBezTo>
                    <a:pt x="703" y="30"/>
                    <a:pt x="705" y="27"/>
                    <a:pt x="708" y="26"/>
                  </a:cubicBezTo>
                  <a:cubicBezTo>
                    <a:pt x="710" y="24"/>
                    <a:pt x="712" y="23"/>
                    <a:pt x="715" y="23"/>
                  </a:cubicBezTo>
                  <a:cubicBezTo>
                    <a:pt x="719" y="23"/>
                    <a:pt x="722" y="25"/>
                    <a:pt x="726" y="27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20" y="36"/>
                    <a:pt x="717" y="35"/>
                    <a:pt x="714" y="35"/>
                  </a:cubicBezTo>
                  <a:cubicBezTo>
                    <a:pt x="712" y="35"/>
                    <a:pt x="710" y="36"/>
                    <a:pt x="708" y="37"/>
                  </a:cubicBezTo>
                  <a:cubicBezTo>
                    <a:pt x="706" y="39"/>
                    <a:pt x="704" y="41"/>
                    <a:pt x="704" y="43"/>
                  </a:cubicBezTo>
                  <a:cubicBezTo>
                    <a:pt x="702" y="47"/>
                    <a:pt x="702" y="52"/>
                    <a:pt x="702" y="56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690" y="91"/>
                    <a:pt x="690" y="91"/>
                    <a:pt x="690" y="91"/>
                  </a:cubicBezTo>
                  <a:close/>
                  <a:moveTo>
                    <a:pt x="740" y="91"/>
                  </a:moveTo>
                  <a:cubicBezTo>
                    <a:pt x="740" y="25"/>
                    <a:pt x="740" y="25"/>
                    <a:pt x="740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5" y="27"/>
                    <a:pt x="762" y="23"/>
                    <a:pt x="771" y="23"/>
                  </a:cubicBezTo>
                  <a:cubicBezTo>
                    <a:pt x="775" y="23"/>
                    <a:pt x="779" y="24"/>
                    <a:pt x="782" y="26"/>
                  </a:cubicBezTo>
                  <a:cubicBezTo>
                    <a:pt x="785" y="27"/>
                    <a:pt x="788" y="29"/>
                    <a:pt x="789" y="31"/>
                  </a:cubicBezTo>
                  <a:cubicBezTo>
                    <a:pt x="791" y="33"/>
                    <a:pt x="792" y="36"/>
                    <a:pt x="793" y="39"/>
                  </a:cubicBezTo>
                  <a:cubicBezTo>
                    <a:pt x="793" y="42"/>
                    <a:pt x="794" y="45"/>
                    <a:pt x="794" y="50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82" y="91"/>
                    <a:pt x="782" y="91"/>
                    <a:pt x="782" y="9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46"/>
                    <a:pt x="782" y="43"/>
                    <a:pt x="781" y="41"/>
                  </a:cubicBezTo>
                  <a:cubicBezTo>
                    <a:pt x="780" y="38"/>
                    <a:pt x="779" y="36"/>
                    <a:pt x="776" y="35"/>
                  </a:cubicBezTo>
                  <a:cubicBezTo>
                    <a:pt x="774" y="34"/>
                    <a:pt x="772" y="33"/>
                    <a:pt x="769" y="33"/>
                  </a:cubicBezTo>
                  <a:cubicBezTo>
                    <a:pt x="764" y="33"/>
                    <a:pt x="760" y="35"/>
                    <a:pt x="756" y="38"/>
                  </a:cubicBezTo>
                  <a:cubicBezTo>
                    <a:pt x="753" y="41"/>
                    <a:pt x="751" y="46"/>
                    <a:pt x="751" y="55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40" y="91"/>
                    <a:pt x="740" y="91"/>
                    <a:pt x="740" y="91"/>
                  </a:cubicBezTo>
                  <a:close/>
                  <a:moveTo>
                    <a:pt x="907" y="0"/>
                  </a:moveTo>
                  <a:cubicBezTo>
                    <a:pt x="919" y="0"/>
                    <a:pt x="919" y="0"/>
                    <a:pt x="919" y="0"/>
                  </a:cubicBezTo>
                  <a:cubicBezTo>
                    <a:pt x="919" y="52"/>
                    <a:pt x="919" y="52"/>
                    <a:pt x="919" y="52"/>
                  </a:cubicBezTo>
                  <a:cubicBezTo>
                    <a:pt x="919" y="62"/>
                    <a:pt x="918" y="69"/>
                    <a:pt x="916" y="74"/>
                  </a:cubicBezTo>
                  <a:cubicBezTo>
                    <a:pt x="914" y="80"/>
                    <a:pt x="910" y="84"/>
                    <a:pt x="905" y="87"/>
                  </a:cubicBezTo>
                  <a:cubicBezTo>
                    <a:pt x="899" y="91"/>
                    <a:pt x="892" y="92"/>
                    <a:pt x="884" y="92"/>
                  </a:cubicBezTo>
                  <a:cubicBezTo>
                    <a:pt x="875" y="92"/>
                    <a:pt x="868" y="91"/>
                    <a:pt x="863" y="88"/>
                  </a:cubicBezTo>
                  <a:cubicBezTo>
                    <a:pt x="857" y="85"/>
                    <a:pt x="853" y="81"/>
                    <a:pt x="851" y="75"/>
                  </a:cubicBezTo>
                  <a:cubicBezTo>
                    <a:pt x="849" y="70"/>
                    <a:pt x="848" y="62"/>
                    <a:pt x="848" y="52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52"/>
                    <a:pt x="860" y="52"/>
                    <a:pt x="860" y="52"/>
                  </a:cubicBezTo>
                  <a:cubicBezTo>
                    <a:pt x="860" y="60"/>
                    <a:pt x="860" y="66"/>
                    <a:pt x="862" y="70"/>
                  </a:cubicBezTo>
                  <a:cubicBezTo>
                    <a:pt x="863" y="74"/>
                    <a:pt x="866" y="76"/>
                    <a:pt x="869" y="78"/>
                  </a:cubicBezTo>
                  <a:cubicBezTo>
                    <a:pt x="873" y="81"/>
                    <a:pt x="877" y="82"/>
                    <a:pt x="883" y="82"/>
                  </a:cubicBezTo>
                  <a:cubicBezTo>
                    <a:pt x="891" y="82"/>
                    <a:pt x="898" y="80"/>
                    <a:pt x="901" y="75"/>
                  </a:cubicBezTo>
                  <a:cubicBezTo>
                    <a:pt x="905" y="71"/>
                    <a:pt x="907" y="64"/>
                    <a:pt x="907" y="52"/>
                  </a:cubicBezTo>
                  <a:cubicBezTo>
                    <a:pt x="907" y="0"/>
                    <a:pt x="907" y="0"/>
                    <a:pt x="907" y="0"/>
                  </a:cubicBezTo>
                  <a:close/>
                  <a:moveTo>
                    <a:pt x="945" y="91"/>
                  </a:moveTo>
                  <a:cubicBezTo>
                    <a:pt x="945" y="25"/>
                    <a:pt x="945" y="25"/>
                    <a:pt x="945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5" y="34"/>
                    <a:pt x="955" y="34"/>
                    <a:pt x="955" y="34"/>
                  </a:cubicBezTo>
                  <a:cubicBezTo>
                    <a:pt x="960" y="27"/>
                    <a:pt x="967" y="23"/>
                    <a:pt x="976" y="23"/>
                  </a:cubicBezTo>
                  <a:cubicBezTo>
                    <a:pt x="980" y="23"/>
                    <a:pt x="983" y="24"/>
                    <a:pt x="987" y="26"/>
                  </a:cubicBezTo>
                  <a:cubicBezTo>
                    <a:pt x="990" y="27"/>
                    <a:pt x="993" y="29"/>
                    <a:pt x="994" y="31"/>
                  </a:cubicBezTo>
                  <a:cubicBezTo>
                    <a:pt x="996" y="33"/>
                    <a:pt x="997" y="36"/>
                    <a:pt x="998" y="39"/>
                  </a:cubicBezTo>
                  <a:cubicBezTo>
                    <a:pt x="998" y="42"/>
                    <a:pt x="998" y="45"/>
                    <a:pt x="998" y="50"/>
                  </a:cubicBezTo>
                  <a:cubicBezTo>
                    <a:pt x="998" y="91"/>
                    <a:pt x="998" y="91"/>
                    <a:pt x="998" y="91"/>
                  </a:cubicBezTo>
                  <a:cubicBezTo>
                    <a:pt x="987" y="91"/>
                    <a:pt x="987" y="91"/>
                    <a:pt x="987" y="91"/>
                  </a:cubicBezTo>
                  <a:cubicBezTo>
                    <a:pt x="987" y="51"/>
                    <a:pt x="987" y="51"/>
                    <a:pt x="987" y="51"/>
                  </a:cubicBezTo>
                  <a:cubicBezTo>
                    <a:pt x="987" y="46"/>
                    <a:pt x="987" y="43"/>
                    <a:pt x="986" y="41"/>
                  </a:cubicBezTo>
                  <a:cubicBezTo>
                    <a:pt x="985" y="38"/>
                    <a:pt x="983" y="36"/>
                    <a:pt x="981" y="35"/>
                  </a:cubicBezTo>
                  <a:cubicBezTo>
                    <a:pt x="979" y="34"/>
                    <a:pt x="976" y="33"/>
                    <a:pt x="973" y="33"/>
                  </a:cubicBezTo>
                  <a:cubicBezTo>
                    <a:pt x="969" y="33"/>
                    <a:pt x="965" y="35"/>
                    <a:pt x="961" y="38"/>
                  </a:cubicBezTo>
                  <a:cubicBezTo>
                    <a:pt x="958" y="41"/>
                    <a:pt x="956" y="46"/>
                    <a:pt x="956" y="55"/>
                  </a:cubicBezTo>
                  <a:cubicBezTo>
                    <a:pt x="956" y="91"/>
                    <a:pt x="956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lose/>
                  <a:moveTo>
                    <a:pt x="1023" y="13"/>
                  </a:moveTo>
                  <a:cubicBezTo>
                    <a:pt x="1023" y="0"/>
                    <a:pt x="1023" y="0"/>
                    <a:pt x="1023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34" y="13"/>
                    <a:pt x="1034" y="13"/>
                    <a:pt x="1034" y="13"/>
                  </a:cubicBezTo>
                  <a:cubicBezTo>
                    <a:pt x="1023" y="13"/>
                    <a:pt x="1023" y="13"/>
                    <a:pt x="1023" y="13"/>
                  </a:cubicBezTo>
                  <a:close/>
                  <a:moveTo>
                    <a:pt x="1023" y="91"/>
                  </a:moveTo>
                  <a:cubicBezTo>
                    <a:pt x="1023" y="25"/>
                    <a:pt x="1023" y="25"/>
                    <a:pt x="1023" y="25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91"/>
                    <a:pt x="1034" y="91"/>
                    <a:pt x="1034" y="91"/>
                  </a:cubicBezTo>
                  <a:cubicBezTo>
                    <a:pt x="1023" y="91"/>
                    <a:pt x="1023" y="91"/>
                    <a:pt x="1023" y="91"/>
                  </a:cubicBezTo>
                  <a:close/>
                  <a:moveTo>
                    <a:pt x="1076" y="91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63" y="25"/>
                    <a:pt x="1063" y="25"/>
                    <a:pt x="1063" y="25"/>
                  </a:cubicBezTo>
                  <a:cubicBezTo>
                    <a:pt x="1077" y="64"/>
                    <a:pt x="1077" y="64"/>
                    <a:pt x="1077" y="64"/>
                  </a:cubicBezTo>
                  <a:cubicBezTo>
                    <a:pt x="1079" y="69"/>
                    <a:pt x="1080" y="73"/>
                    <a:pt x="1081" y="78"/>
                  </a:cubicBezTo>
                  <a:cubicBezTo>
                    <a:pt x="1082" y="74"/>
                    <a:pt x="1084" y="70"/>
                    <a:pt x="1085" y="65"/>
                  </a:cubicBezTo>
                  <a:cubicBezTo>
                    <a:pt x="1100" y="25"/>
                    <a:pt x="1100" y="25"/>
                    <a:pt x="1100" y="25"/>
                  </a:cubicBezTo>
                  <a:cubicBezTo>
                    <a:pt x="1112" y="25"/>
                    <a:pt x="1112" y="25"/>
                    <a:pt x="1112" y="25"/>
                  </a:cubicBezTo>
                  <a:cubicBezTo>
                    <a:pt x="1087" y="91"/>
                    <a:pt x="1087" y="91"/>
                    <a:pt x="1087" y="91"/>
                  </a:cubicBezTo>
                  <a:cubicBezTo>
                    <a:pt x="1076" y="91"/>
                    <a:pt x="1076" y="91"/>
                    <a:pt x="1076" y="91"/>
                  </a:cubicBezTo>
                  <a:close/>
                  <a:moveTo>
                    <a:pt x="1174" y="70"/>
                  </a:moveTo>
                  <a:cubicBezTo>
                    <a:pt x="1185" y="71"/>
                    <a:pt x="1185" y="71"/>
                    <a:pt x="1185" y="71"/>
                  </a:cubicBezTo>
                  <a:cubicBezTo>
                    <a:pt x="1183" y="78"/>
                    <a:pt x="1180" y="83"/>
                    <a:pt x="1175" y="87"/>
                  </a:cubicBezTo>
                  <a:cubicBezTo>
                    <a:pt x="1170" y="90"/>
                    <a:pt x="1164" y="92"/>
                    <a:pt x="1156" y="92"/>
                  </a:cubicBezTo>
                  <a:cubicBezTo>
                    <a:pt x="1146" y="92"/>
                    <a:pt x="1139" y="89"/>
                    <a:pt x="1133" y="83"/>
                  </a:cubicBezTo>
                  <a:cubicBezTo>
                    <a:pt x="1128" y="77"/>
                    <a:pt x="1125" y="69"/>
                    <a:pt x="1125" y="58"/>
                  </a:cubicBezTo>
                  <a:cubicBezTo>
                    <a:pt x="1125" y="47"/>
                    <a:pt x="1128" y="39"/>
                    <a:pt x="1133" y="33"/>
                  </a:cubicBezTo>
                  <a:cubicBezTo>
                    <a:pt x="1139" y="26"/>
                    <a:pt x="1146" y="23"/>
                    <a:pt x="1156" y="23"/>
                  </a:cubicBezTo>
                  <a:cubicBezTo>
                    <a:pt x="1164" y="23"/>
                    <a:pt x="1172" y="26"/>
                    <a:pt x="1177" y="32"/>
                  </a:cubicBezTo>
                  <a:cubicBezTo>
                    <a:pt x="1183" y="38"/>
                    <a:pt x="1185" y="47"/>
                    <a:pt x="1185" y="58"/>
                  </a:cubicBezTo>
                  <a:cubicBezTo>
                    <a:pt x="1185" y="58"/>
                    <a:pt x="1185" y="59"/>
                    <a:pt x="1185" y="61"/>
                  </a:cubicBezTo>
                  <a:cubicBezTo>
                    <a:pt x="1136" y="61"/>
                    <a:pt x="1136" y="61"/>
                    <a:pt x="1136" y="61"/>
                  </a:cubicBezTo>
                  <a:cubicBezTo>
                    <a:pt x="1137" y="68"/>
                    <a:pt x="1139" y="74"/>
                    <a:pt x="1142" y="77"/>
                  </a:cubicBezTo>
                  <a:cubicBezTo>
                    <a:pt x="1146" y="81"/>
                    <a:pt x="1151" y="83"/>
                    <a:pt x="1156" y="83"/>
                  </a:cubicBezTo>
                  <a:cubicBezTo>
                    <a:pt x="1160" y="83"/>
                    <a:pt x="1164" y="82"/>
                    <a:pt x="1167" y="80"/>
                  </a:cubicBezTo>
                  <a:cubicBezTo>
                    <a:pt x="1170" y="78"/>
                    <a:pt x="1172" y="74"/>
                    <a:pt x="1174" y="70"/>
                  </a:cubicBezTo>
                  <a:close/>
                  <a:moveTo>
                    <a:pt x="1137" y="52"/>
                  </a:moveTo>
                  <a:cubicBezTo>
                    <a:pt x="1174" y="52"/>
                    <a:pt x="1174" y="52"/>
                    <a:pt x="1174" y="52"/>
                  </a:cubicBezTo>
                  <a:cubicBezTo>
                    <a:pt x="1173" y="46"/>
                    <a:pt x="1172" y="42"/>
                    <a:pt x="1169" y="39"/>
                  </a:cubicBezTo>
                  <a:cubicBezTo>
                    <a:pt x="1166" y="35"/>
                    <a:pt x="1161" y="33"/>
                    <a:pt x="1156" y="33"/>
                  </a:cubicBezTo>
                  <a:cubicBezTo>
                    <a:pt x="1151" y="33"/>
                    <a:pt x="1146" y="34"/>
                    <a:pt x="1143" y="38"/>
                  </a:cubicBezTo>
                  <a:cubicBezTo>
                    <a:pt x="1139" y="41"/>
                    <a:pt x="1137" y="46"/>
                    <a:pt x="1137" y="52"/>
                  </a:cubicBezTo>
                  <a:close/>
                  <a:moveTo>
                    <a:pt x="1206" y="91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16" y="25"/>
                    <a:pt x="1216" y="25"/>
                    <a:pt x="1216" y="25"/>
                  </a:cubicBezTo>
                  <a:cubicBezTo>
                    <a:pt x="1216" y="35"/>
                    <a:pt x="1216" y="35"/>
                    <a:pt x="1216" y="35"/>
                  </a:cubicBezTo>
                  <a:cubicBezTo>
                    <a:pt x="1219" y="30"/>
                    <a:pt x="1221" y="27"/>
                    <a:pt x="1223" y="26"/>
                  </a:cubicBezTo>
                  <a:cubicBezTo>
                    <a:pt x="1225" y="24"/>
                    <a:pt x="1228" y="23"/>
                    <a:pt x="1230" y="23"/>
                  </a:cubicBezTo>
                  <a:cubicBezTo>
                    <a:pt x="1234" y="23"/>
                    <a:pt x="1238" y="25"/>
                    <a:pt x="1242" y="27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5" y="36"/>
                    <a:pt x="1233" y="35"/>
                    <a:pt x="1230" y="35"/>
                  </a:cubicBezTo>
                  <a:cubicBezTo>
                    <a:pt x="1227" y="35"/>
                    <a:pt x="1225" y="36"/>
                    <a:pt x="1223" y="37"/>
                  </a:cubicBezTo>
                  <a:cubicBezTo>
                    <a:pt x="1221" y="39"/>
                    <a:pt x="1220" y="41"/>
                    <a:pt x="1219" y="43"/>
                  </a:cubicBezTo>
                  <a:cubicBezTo>
                    <a:pt x="1218" y="47"/>
                    <a:pt x="1217" y="52"/>
                    <a:pt x="1217" y="56"/>
                  </a:cubicBezTo>
                  <a:cubicBezTo>
                    <a:pt x="1217" y="91"/>
                    <a:pt x="1217" y="91"/>
                    <a:pt x="1217" y="91"/>
                  </a:cubicBezTo>
                  <a:cubicBezTo>
                    <a:pt x="1206" y="91"/>
                    <a:pt x="1206" y="91"/>
                    <a:pt x="1206" y="91"/>
                  </a:cubicBezTo>
                  <a:close/>
                  <a:moveTo>
                    <a:pt x="1251" y="71"/>
                  </a:moveTo>
                  <a:cubicBezTo>
                    <a:pt x="1262" y="69"/>
                    <a:pt x="1262" y="69"/>
                    <a:pt x="1262" y="69"/>
                  </a:cubicBezTo>
                  <a:cubicBezTo>
                    <a:pt x="1263" y="74"/>
                    <a:pt x="1265" y="77"/>
                    <a:pt x="1267" y="80"/>
                  </a:cubicBezTo>
                  <a:cubicBezTo>
                    <a:pt x="1270" y="82"/>
                    <a:pt x="1274" y="83"/>
                    <a:pt x="1279" y="83"/>
                  </a:cubicBezTo>
                  <a:cubicBezTo>
                    <a:pt x="1284" y="83"/>
                    <a:pt x="1288" y="82"/>
                    <a:pt x="1291" y="80"/>
                  </a:cubicBezTo>
                  <a:cubicBezTo>
                    <a:pt x="1293" y="78"/>
                    <a:pt x="1294" y="75"/>
                    <a:pt x="1294" y="73"/>
                  </a:cubicBezTo>
                  <a:cubicBezTo>
                    <a:pt x="1294" y="70"/>
                    <a:pt x="1293" y="68"/>
                    <a:pt x="1291" y="67"/>
                  </a:cubicBezTo>
                  <a:cubicBezTo>
                    <a:pt x="1290" y="66"/>
                    <a:pt x="1286" y="64"/>
                    <a:pt x="1280" y="63"/>
                  </a:cubicBezTo>
                  <a:cubicBezTo>
                    <a:pt x="1271" y="61"/>
                    <a:pt x="1266" y="59"/>
                    <a:pt x="1263" y="58"/>
                  </a:cubicBezTo>
                  <a:cubicBezTo>
                    <a:pt x="1259" y="56"/>
                    <a:pt x="1257" y="54"/>
                    <a:pt x="1255" y="51"/>
                  </a:cubicBezTo>
                  <a:cubicBezTo>
                    <a:pt x="1254" y="49"/>
                    <a:pt x="1253" y="46"/>
                    <a:pt x="1253" y="42"/>
                  </a:cubicBezTo>
                  <a:cubicBezTo>
                    <a:pt x="1253" y="39"/>
                    <a:pt x="1254" y="37"/>
                    <a:pt x="1255" y="34"/>
                  </a:cubicBezTo>
                  <a:cubicBezTo>
                    <a:pt x="1256" y="32"/>
                    <a:pt x="1258" y="30"/>
                    <a:pt x="1260" y="28"/>
                  </a:cubicBezTo>
                  <a:cubicBezTo>
                    <a:pt x="1262" y="27"/>
                    <a:pt x="1265" y="26"/>
                    <a:pt x="1268" y="25"/>
                  </a:cubicBezTo>
                  <a:cubicBezTo>
                    <a:pt x="1271" y="24"/>
                    <a:pt x="1274" y="23"/>
                    <a:pt x="1277" y="23"/>
                  </a:cubicBezTo>
                  <a:cubicBezTo>
                    <a:pt x="1282" y="23"/>
                    <a:pt x="1287" y="24"/>
                    <a:pt x="1291" y="26"/>
                  </a:cubicBezTo>
                  <a:cubicBezTo>
                    <a:pt x="1295" y="27"/>
                    <a:pt x="1298" y="29"/>
                    <a:pt x="1300" y="32"/>
                  </a:cubicBezTo>
                  <a:cubicBezTo>
                    <a:pt x="1301" y="34"/>
                    <a:pt x="1303" y="38"/>
                    <a:pt x="1303" y="42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92" y="40"/>
                    <a:pt x="1291" y="37"/>
                    <a:pt x="1288" y="35"/>
                  </a:cubicBezTo>
                  <a:cubicBezTo>
                    <a:pt x="1286" y="34"/>
                    <a:pt x="1282" y="33"/>
                    <a:pt x="1278" y="33"/>
                  </a:cubicBezTo>
                  <a:cubicBezTo>
                    <a:pt x="1273" y="33"/>
                    <a:pt x="1269" y="33"/>
                    <a:pt x="1267" y="35"/>
                  </a:cubicBezTo>
                  <a:cubicBezTo>
                    <a:pt x="1265" y="37"/>
                    <a:pt x="1264" y="39"/>
                    <a:pt x="1264" y="41"/>
                  </a:cubicBezTo>
                  <a:cubicBezTo>
                    <a:pt x="1264" y="43"/>
                    <a:pt x="1264" y="44"/>
                    <a:pt x="1265" y="45"/>
                  </a:cubicBezTo>
                  <a:cubicBezTo>
                    <a:pt x="1266" y="46"/>
                    <a:pt x="1267" y="47"/>
                    <a:pt x="1269" y="48"/>
                  </a:cubicBezTo>
                  <a:cubicBezTo>
                    <a:pt x="1271" y="48"/>
                    <a:pt x="1274" y="49"/>
                    <a:pt x="1279" y="51"/>
                  </a:cubicBezTo>
                  <a:cubicBezTo>
                    <a:pt x="1287" y="53"/>
                    <a:pt x="1293" y="55"/>
                    <a:pt x="1296" y="56"/>
                  </a:cubicBezTo>
                  <a:cubicBezTo>
                    <a:pt x="1299" y="57"/>
                    <a:pt x="1301" y="59"/>
                    <a:pt x="1303" y="62"/>
                  </a:cubicBezTo>
                  <a:cubicBezTo>
                    <a:pt x="1305" y="64"/>
                    <a:pt x="1306" y="68"/>
                    <a:pt x="1306" y="71"/>
                  </a:cubicBezTo>
                  <a:cubicBezTo>
                    <a:pt x="1306" y="75"/>
                    <a:pt x="1305" y="79"/>
                    <a:pt x="1303" y="82"/>
                  </a:cubicBezTo>
                  <a:cubicBezTo>
                    <a:pt x="1300" y="85"/>
                    <a:pt x="1297" y="88"/>
                    <a:pt x="1293" y="90"/>
                  </a:cubicBezTo>
                  <a:cubicBezTo>
                    <a:pt x="1289" y="91"/>
                    <a:pt x="1284" y="92"/>
                    <a:pt x="1279" y="92"/>
                  </a:cubicBezTo>
                  <a:cubicBezTo>
                    <a:pt x="1271" y="92"/>
                    <a:pt x="1264" y="91"/>
                    <a:pt x="1260" y="87"/>
                  </a:cubicBezTo>
                  <a:cubicBezTo>
                    <a:pt x="1255" y="83"/>
                    <a:pt x="1252" y="78"/>
                    <a:pt x="1251" y="71"/>
                  </a:cubicBezTo>
                  <a:close/>
                  <a:moveTo>
                    <a:pt x="1326" y="13"/>
                  </a:moveTo>
                  <a:cubicBezTo>
                    <a:pt x="1326" y="0"/>
                    <a:pt x="1326" y="0"/>
                    <a:pt x="1326" y="0"/>
                  </a:cubicBezTo>
                  <a:cubicBezTo>
                    <a:pt x="1337" y="0"/>
                    <a:pt x="1337" y="0"/>
                    <a:pt x="1337" y="0"/>
                  </a:cubicBezTo>
                  <a:cubicBezTo>
                    <a:pt x="1337" y="13"/>
                    <a:pt x="1337" y="13"/>
                    <a:pt x="1337" y="13"/>
                  </a:cubicBezTo>
                  <a:cubicBezTo>
                    <a:pt x="1326" y="13"/>
                    <a:pt x="1326" y="13"/>
                    <a:pt x="1326" y="13"/>
                  </a:cubicBezTo>
                  <a:close/>
                  <a:moveTo>
                    <a:pt x="1326" y="91"/>
                  </a:moveTo>
                  <a:cubicBezTo>
                    <a:pt x="1326" y="25"/>
                    <a:pt x="1326" y="25"/>
                    <a:pt x="1326" y="25"/>
                  </a:cubicBezTo>
                  <a:cubicBezTo>
                    <a:pt x="1337" y="25"/>
                    <a:pt x="1337" y="25"/>
                    <a:pt x="1337" y="25"/>
                  </a:cubicBezTo>
                  <a:cubicBezTo>
                    <a:pt x="1337" y="91"/>
                    <a:pt x="1337" y="91"/>
                    <a:pt x="1337" y="91"/>
                  </a:cubicBezTo>
                  <a:cubicBezTo>
                    <a:pt x="1326" y="91"/>
                    <a:pt x="1326" y="91"/>
                    <a:pt x="1326" y="91"/>
                  </a:cubicBezTo>
                  <a:close/>
                  <a:moveTo>
                    <a:pt x="1386" y="81"/>
                  </a:moveTo>
                  <a:cubicBezTo>
                    <a:pt x="1387" y="91"/>
                    <a:pt x="1387" y="91"/>
                    <a:pt x="1387" y="91"/>
                  </a:cubicBezTo>
                  <a:cubicBezTo>
                    <a:pt x="1384" y="91"/>
                    <a:pt x="1382" y="92"/>
                    <a:pt x="1379" y="92"/>
                  </a:cubicBezTo>
                  <a:cubicBezTo>
                    <a:pt x="1375" y="92"/>
                    <a:pt x="1372" y="91"/>
                    <a:pt x="1370" y="90"/>
                  </a:cubicBezTo>
                  <a:cubicBezTo>
                    <a:pt x="1367" y="88"/>
                    <a:pt x="1366" y="87"/>
                    <a:pt x="1365" y="85"/>
                  </a:cubicBezTo>
                  <a:cubicBezTo>
                    <a:pt x="1364" y="83"/>
                    <a:pt x="1364" y="78"/>
                    <a:pt x="1364" y="72"/>
                  </a:cubicBezTo>
                  <a:cubicBezTo>
                    <a:pt x="1364" y="34"/>
                    <a:pt x="1364" y="34"/>
                    <a:pt x="1364" y="34"/>
                  </a:cubicBezTo>
                  <a:cubicBezTo>
                    <a:pt x="1355" y="34"/>
                    <a:pt x="1355" y="34"/>
                    <a:pt x="1355" y="34"/>
                  </a:cubicBezTo>
                  <a:cubicBezTo>
                    <a:pt x="1355" y="25"/>
                    <a:pt x="1355" y="25"/>
                    <a:pt x="1355" y="25"/>
                  </a:cubicBezTo>
                  <a:cubicBezTo>
                    <a:pt x="1364" y="25"/>
                    <a:pt x="1364" y="25"/>
                    <a:pt x="1364" y="25"/>
                  </a:cubicBezTo>
                  <a:cubicBezTo>
                    <a:pt x="1364" y="9"/>
                    <a:pt x="1364" y="9"/>
                    <a:pt x="1364" y="9"/>
                  </a:cubicBezTo>
                  <a:cubicBezTo>
                    <a:pt x="1375" y="2"/>
                    <a:pt x="1375" y="2"/>
                    <a:pt x="1375" y="2"/>
                  </a:cubicBezTo>
                  <a:cubicBezTo>
                    <a:pt x="1375" y="25"/>
                    <a:pt x="1375" y="25"/>
                    <a:pt x="1375" y="25"/>
                  </a:cubicBezTo>
                  <a:cubicBezTo>
                    <a:pt x="1386" y="25"/>
                    <a:pt x="1386" y="25"/>
                    <a:pt x="1386" y="25"/>
                  </a:cubicBezTo>
                  <a:cubicBezTo>
                    <a:pt x="1386" y="34"/>
                    <a:pt x="1386" y="34"/>
                    <a:pt x="1386" y="34"/>
                  </a:cubicBezTo>
                  <a:cubicBezTo>
                    <a:pt x="1375" y="34"/>
                    <a:pt x="1375" y="34"/>
                    <a:pt x="1375" y="34"/>
                  </a:cubicBezTo>
                  <a:cubicBezTo>
                    <a:pt x="1375" y="72"/>
                    <a:pt x="1375" y="72"/>
                    <a:pt x="1375" y="72"/>
                  </a:cubicBezTo>
                  <a:cubicBezTo>
                    <a:pt x="1375" y="75"/>
                    <a:pt x="1375" y="77"/>
                    <a:pt x="1375" y="78"/>
                  </a:cubicBezTo>
                  <a:cubicBezTo>
                    <a:pt x="1376" y="79"/>
                    <a:pt x="1376" y="80"/>
                    <a:pt x="1377" y="80"/>
                  </a:cubicBezTo>
                  <a:cubicBezTo>
                    <a:pt x="1378" y="81"/>
                    <a:pt x="1379" y="81"/>
                    <a:pt x="1381" y="81"/>
                  </a:cubicBezTo>
                  <a:cubicBezTo>
                    <a:pt x="1382" y="81"/>
                    <a:pt x="1384" y="81"/>
                    <a:pt x="1386" y="81"/>
                  </a:cubicBezTo>
                  <a:close/>
                  <a:moveTo>
                    <a:pt x="1403" y="116"/>
                  </a:moveTo>
                  <a:cubicBezTo>
                    <a:pt x="1402" y="106"/>
                    <a:pt x="1402" y="106"/>
                    <a:pt x="1402" y="106"/>
                  </a:cubicBezTo>
                  <a:cubicBezTo>
                    <a:pt x="1405" y="106"/>
                    <a:pt x="1407" y="107"/>
                    <a:pt x="1409" y="107"/>
                  </a:cubicBezTo>
                  <a:cubicBezTo>
                    <a:pt x="1411" y="107"/>
                    <a:pt x="1413" y="106"/>
                    <a:pt x="1414" y="105"/>
                  </a:cubicBezTo>
                  <a:cubicBezTo>
                    <a:pt x="1416" y="105"/>
                    <a:pt x="1417" y="103"/>
                    <a:pt x="1418" y="102"/>
                  </a:cubicBezTo>
                  <a:cubicBezTo>
                    <a:pt x="1419" y="101"/>
                    <a:pt x="1420" y="98"/>
                    <a:pt x="1422" y="94"/>
                  </a:cubicBezTo>
                  <a:cubicBezTo>
                    <a:pt x="1422" y="93"/>
                    <a:pt x="1422" y="92"/>
                    <a:pt x="1423" y="91"/>
                  </a:cubicBezTo>
                  <a:cubicBezTo>
                    <a:pt x="1398" y="25"/>
                    <a:pt x="1398" y="25"/>
                    <a:pt x="1398" y="25"/>
                  </a:cubicBezTo>
                  <a:cubicBezTo>
                    <a:pt x="1410" y="25"/>
                    <a:pt x="1410" y="25"/>
                    <a:pt x="1410" y="25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25" y="68"/>
                    <a:pt x="1427" y="73"/>
                    <a:pt x="1428" y="78"/>
                  </a:cubicBezTo>
                  <a:cubicBezTo>
                    <a:pt x="1429" y="73"/>
                    <a:pt x="1431" y="68"/>
                    <a:pt x="1433" y="63"/>
                  </a:cubicBezTo>
                  <a:cubicBezTo>
                    <a:pt x="1447" y="25"/>
                    <a:pt x="1447" y="25"/>
                    <a:pt x="1447" y="25"/>
                  </a:cubicBezTo>
                  <a:cubicBezTo>
                    <a:pt x="1458" y="25"/>
                    <a:pt x="1458" y="25"/>
                    <a:pt x="1458" y="25"/>
                  </a:cubicBezTo>
                  <a:cubicBezTo>
                    <a:pt x="1433" y="92"/>
                    <a:pt x="1433" y="92"/>
                    <a:pt x="1433" y="92"/>
                  </a:cubicBezTo>
                  <a:cubicBezTo>
                    <a:pt x="1430" y="99"/>
                    <a:pt x="1428" y="104"/>
                    <a:pt x="1427" y="107"/>
                  </a:cubicBezTo>
                  <a:cubicBezTo>
                    <a:pt x="1425" y="111"/>
                    <a:pt x="1422" y="113"/>
                    <a:pt x="1420" y="115"/>
                  </a:cubicBezTo>
                  <a:cubicBezTo>
                    <a:pt x="1417" y="117"/>
                    <a:pt x="1414" y="118"/>
                    <a:pt x="1411" y="118"/>
                  </a:cubicBezTo>
                  <a:cubicBezTo>
                    <a:pt x="1408" y="118"/>
                    <a:pt x="1406" y="117"/>
                    <a:pt x="140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5" name="椭圆 14"/>
          <p:cNvSpPr/>
          <p:nvPr userDrawn="1"/>
        </p:nvSpPr>
        <p:spPr>
          <a:xfrm>
            <a:off x="2870200" y="2336800"/>
            <a:ext cx="1028700" cy="1028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24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101948"/>
            <a:ext cx="1897062" cy="6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6100" y="2451100"/>
            <a:ext cx="9144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9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6100" y="2476500"/>
            <a:ext cx="46990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单击插入节标题</a:t>
            </a:r>
          </a:p>
        </p:txBody>
      </p:sp>
    </p:spTree>
    <p:extLst>
      <p:ext uri="{BB962C8B-B14F-4D97-AF65-F5344CB8AC3E}">
        <p14:creationId xmlns:p14="http://schemas.microsoft.com/office/powerpoint/2010/main" val="2610770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-12700" y="6211888"/>
            <a:ext cx="12204700" cy="646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2700" y="742950"/>
            <a:ext cx="12204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"/>
            <a:ext cx="4457700" cy="469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auto"/>
            <a:r>
              <a:rPr lang="en-US" altLang="zh-CN" strike="noStrike" noProof="1"/>
              <a:t>1.</a:t>
            </a:r>
            <a:r>
              <a:rPr lang="zh-CN" altLang="en-US" strike="noStrike" noProof="1"/>
              <a:t>目标达成度</a:t>
            </a:r>
          </a:p>
        </p:txBody>
      </p:sp>
      <p:sp>
        <p:nvSpPr>
          <p:cNvPr id="5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990600"/>
            <a:ext cx="4457700" cy="4699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 fontAlgn="auto"/>
            <a:r>
              <a:rPr lang="en-US" altLang="zh-CN" strike="noStrike" noProof="1"/>
              <a:t>1-</a:t>
            </a:r>
            <a:r>
              <a:rPr lang="zh-CN" altLang="en-US" strike="noStrike" noProof="1"/>
              <a:t>？单击此处插入小标题</a:t>
            </a:r>
          </a:p>
        </p:txBody>
      </p:sp>
      <p:grpSp>
        <p:nvGrpSpPr>
          <p:cNvPr id="18" name="1f2ed4f4-af47-4aa0-a7ee-d2262c76c3cf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0343187" y="6318391"/>
            <a:ext cx="1315413" cy="433042"/>
            <a:chOff x="3060851" y="2374360"/>
            <a:chExt cx="6070298" cy="1998378"/>
          </a:xfrm>
          <a:solidFill>
            <a:schemeClr val="bg1"/>
          </a:solidFill>
        </p:grpSpPr>
        <p:sp>
          <p:nvSpPr>
            <p:cNvPr id="19" name="ïslide"/>
            <p:cNvSpPr/>
            <p:nvPr/>
          </p:nvSpPr>
          <p:spPr bwMode="auto">
            <a:xfrm>
              <a:off x="3060851" y="2479334"/>
              <a:ext cx="1892108" cy="1893404"/>
            </a:xfrm>
            <a:custGeom>
              <a:avLst/>
              <a:gdLst>
                <a:gd name="T0" fmla="*/ 91 w 703"/>
                <a:gd name="T1" fmla="*/ 244 h 702"/>
                <a:gd name="T2" fmla="*/ 73 w 703"/>
                <a:gd name="T3" fmla="*/ 303 h 702"/>
                <a:gd name="T4" fmla="*/ 57 w 703"/>
                <a:gd name="T5" fmla="*/ 303 h 702"/>
                <a:gd name="T6" fmla="*/ 52 w 703"/>
                <a:gd name="T7" fmla="*/ 338 h 702"/>
                <a:gd name="T8" fmla="*/ 56 w 703"/>
                <a:gd name="T9" fmla="*/ 325 h 702"/>
                <a:gd name="T10" fmla="*/ 72 w 703"/>
                <a:gd name="T11" fmla="*/ 383 h 702"/>
                <a:gd name="T12" fmla="*/ 43 w 703"/>
                <a:gd name="T13" fmla="*/ 420 h 702"/>
                <a:gd name="T14" fmla="*/ 65 w 703"/>
                <a:gd name="T15" fmla="*/ 439 h 702"/>
                <a:gd name="T16" fmla="*/ 60 w 703"/>
                <a:gd name="T17" fmla="*/ 474 h 702"/>
                <a:gd name="T18" fmla="*/ 103 w 703"/>
                <a:gd name="T19" fmla="*/ 529 h 702"/>
                <a:gd name="T20" fmla="*/ 117 w 703"/>
                <a:gd name="T21" fmla="*/ 504 h 702"/>
                <a:gd name="T22" fmla="*/ 89 w 703"/>
                <a:gd name="T23" fmla="*/ 517 h 702"/>
                <a:gd name="T24" fmla="*/ 128 w 703"/>
                <a:gd name="T25" fmla="*/ 573 h 702"/>
                <a:gd name="T26" fmla="*/ 158 w 703"/>
                <a:gd name="T27" fmla="*/ 600 h 702"/>
                <a:gd name="T28" fmla="*/ 178 w 703"/>
                <a:gd name="T29" fmla="*/ 600 h 702"/>
                <a:gd name="T30" fmla="*/ 188 w 703"/>
                <a:gd name="T31" fmla="*/ 584 h 702"/>
                <a:gd name="T32" fmla="*/ 193 w 703"/>
                <a:gd name="T33" fmla="*/ 624 h 702"/>
                <a:gd name="T34" fmla="*/ 327 w 703"/>
                <a:gd name="T35" fmla="*/ 661 h 702"/>
                <a:gd name="T36" fmla="*/ 339 w 703"/>
                <a:gd name="T37" fmla="*/ 634 h 702"/>
                <a:gd name="T38" fmla="*/ 327 w 703"/>
                <a:gd name="T39" fmla="*/ 648 h 702"/>
                <a:gd name="T40" fmla="*/ 370 w 703"/>
                <a:gd name="T41" fmla="*/ 635 h 702"/>
                <a:gd name="T42" fmla="*/ 383 w 703"/>
                <a:gd name="T43" fmla="*/ 661 h 702"/>
                <a:gd name="T44" fmla="*/ 414 w 703"/>
                <a:gd name="T45" fmla="*/ 634 h 702"/>
                <a:gd name="T46" fmla="*/ 420 w 703"/>
                <a:gd name="T47" fmla="*/ 643 h 702"/>
                <a:gd name="T48" fmla="*/ 485 w 703"/>
                <a:gd name="T49" fmla="*/ 631 h 702"/>
                <a:gd name="T50" fmla="*/ 517 w 703"/>
                <a:gd name="T51" fmla="*/ 578 h 702"/>
                <a:gd name="T52" fmla="*/ 579 w 703"/>
                <a:gd name="T53" fmla="*/ 569 h 702"/>
                <a:gd name="T54" fmla="*/ 610 w 703"/>
                <a:gd name="T55" fmla="*/ 459 h 702"/>
                <a:gd name="T56" fmla="*/ 623 w 703"/>
                <a:gd name="T57" fmla="*/ 422 h 702"/>
                <a:gd name="T58" fmla="*/ 641 w 703"/>
                <a:gd name="T59" fmla="*/ 430 h 702"/>
                <a:gd name="T60" fmla="*/ 635 w 703"/>
                <a:gd name="T61" fmla="*/ 437 h 702"/>
                <a:gd name="T62" fmla="*/ 644 w 703"/>
                <a:gd name="T63" fmla="*/ 387 h 702"/>
                <a:gd name="T64" fmla="*/ 642 w 703"/>
                <a:gd name="T65" fmla="*/ 383 h 702"/>
                <a:gd name="T66" fmla="*/ 632 w 703"/>
                <a:gd name="T67" fmla="*/ 333 h 702"/>
                <a:gd name="T68" fmla="*/ 634 w 703"/>
                <a:gd name="T69" fmla="*/ 246 h 702"/>
                <a:gd name="T70" fmla="*/ 351 w 703"/>
                <a:gd name="T71" fmla="*/ 597 h 702"/>
                <a:gd name="T72" fmla="*/ 351 w 703"/>
                <a:gd name="T73" fmla="*/ 6 h 702"/>
                <a:gd name="T74" fmla="*/ 299 w 703"/>
                <a:gd name="T75" fmla="*/ 53 h 702"/>
                <a:gd name="T76" fmla="*/ 280 w 703"/>
                <a:gd name="T77" fmla="*/ 87 h 702"/>
                <a:gd name="T78" fmla="*/ 328 w 703"/>
                <a:gd name="T79" fmla="*/ 72 h 702"/>
                <a:gd name="T80" fmla="*/ 429 w 703"/>
                <a:gd name="T81" fmla="*/ 73 h 702"/>
                <a:gd name="T82" fmla="*/ 442 w 703"/>
                <a:gd name="T83" fmla="*/ 84 h 702"/>
                <a:gd name="T84" fmla="*/ 161 w 703"/>
                <a:gd name="T85" fmla="*/ 105 h 702"/>
                <a:gd name="T86" fmla="*/ 168 w 703"/>
                <a:gd name="T87" fmla="*/ 139 h 702"/>
                <a:gd name="T88" fmla="*/ 190 w 703"/>
                <a:gd name="T89" fmla="*/ 145 h 702"/>
                <a:gd name="T90" fmla="*/ 209 w 703"/>
                <a:gd name="T91" fmla="*/ 117 h 702"/>
                <a:gd name="T92" fmla="*/ 175 w 703"/>
                <a:gd name="T93" fmla="*/ 120 h 702"/>
                <a:gd name="T94" fmla="*/ 179 w 703"/>
                <a:gd name="T95" fmla="*/ 121 h 702"/>
                <a:gd name="T96" fmla="*/ 549 w 703"/>
                <a:gd name="T97" fmla="*/ 96 h 702"/>
                <a:gd name="T98" fmla="*/ 538 w 703"/>
                <a:gd name="T99" fmla="*/ 116 h 702"/>
                <a:gd name="T100" fmla="*/ 566 w 703"/>
                <a:gd name="T101" fmla="*/ 137 h 702"/>
                <a:gd name="T102" fmla="*/ 555 w 703"/>
                <a:gd name="T103" fmla="*/ 118 h 702"/>
                <a:gd name="T104" fmla="*/ 548 w 703"/>
                <a:gd name="T105" fmla="*/ 105 h 702"/>
                <a:gd name="T106" fmla="*/ 552 w 703"/>
                <a:gd name="T107" fmla="*/ 109 h 702"/>
                <a:gd name="T108" fmla="*/ 534 w 703"/>
                <a:gd name="T109" fmla="*/ 137 h 702"/>
                <a:gd name="T110" fmla="*/ 542 w 703"/>
                <a:gd name="T111" fmla="*/ 144 h 702"/>
                <a:gd name="T112" fmla="*/ 351 w 703"/>
                <a:gd name="T113" fmla="*/ 584 h 702"/>
                <a:gd name="T114" fmla="*/ 239 w 703"/>
                <a:gd name="T115" fmla="*/ 457 h 702"/>
                <a:gd name="T116" fmla="*/ 390 w 703"/>
                <a:gd name="T117" fmla="*/ 52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3" h="702">
                  <a:moveTo>
                    <a:pt x="351" y="118"/>
                  </a:moveTo>
                  <a:cubicBezTo>
                    <a:pt x="480" y="118"/>
                    <a:pt x="584" y="223"/>
                    <a:pt x="584" y="351"/>
                  </a:cubicBezTo>
                  <a:cubicBezTo>
                    <a:pt x="584" y="367"/>
                    <a:pt x="583" y="382"/>
                    <a:pt x="580" y="397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125" y="404"/>
                    <a:pt x="125" y="404"/>
                    <a:pt x="125" y="404"/>
                  </a:cubicBezTo>
                  <a:cubicBezTo>
                    <a:pt x="121" y="387"/>
                    <a:pt x="119" y="369"/>
                    <a:pt x="119" y="351"/>
                  </a:cubicBezTo>
                  <a:cubicBezTo>
                    <a:pt x="119" y="223"/>
                    <a:pt x="223" y="118"/>
                    <a:pt x="351" y="118"/>
                  </a:cubicBezTo>
                  <a:close/>
                  <a:moveTo>
                    <a:pt x="58" y="233"/>
                  </a:moveTo>
                  <a:cubicBezTo>
                    <a:pt x="91" y="244"/>
                    <a:pt x="91" y="244"/>
                    <a:pt x="91" y="244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82" y="246"/>
                    <a:pt x="82" y="246"/>
                    <a:pt x="82" y="246"/>
                  </a:cubicBezTo>
                  <a:cubicBezTo>
                    <a:pt x="57" y="237"/>
                    <a:pt x="57" y="237"/>
                    <a:pt x="57" y="237"/>
                  </a:cubicBezTo>
                  <a:cubicBezTo>
                    <a:pt x="58" y="233"/>
                    <a:pt x="58" y="233"/>
                    <a:pt x="58" y="233"/>
                  </a:cubicBezTo>
                  <a:close/>
                  <a:moveTo>
                    <a:pt x="61" y="275"/>
                  </a:moveTo>
                  <a:cubicBezTo>
                    <a:pt x="67" y="276"/>
                    <a:pt x="71" y="279"/>
                    <a:pt x="74" y="282"/>
                  </a:cubicBezTo>
                  <a:cubicBezTo>
                    <a:pt x="76" y="286"/>
                    <a:pt x="77" y="290"/>
                    <a:pt x="76" y="295"/>
                  </a:cubicBezTo>
                  <a:cubicBezTo>
                    <a:pt x="76" y="298"/>
                    <a:pt x="75" y="301"/>
                    <a:pt x="73" y="303"/>
                  </a:cubicBezTo>
                  <a:cubicBezTo>
                    <a:pt x="71" y="305"/>
                    <a:pt x="68" y="307"/>
                    <a:pt x="65" y="308"/>
                  </a:cubicBezTo>
                  <a:cubicBezTo>
                    <a:pt x="62" y="309"/>
                    <a:pt x="59" y="309"/>
                    <a:pt x="56" y="308"/>
                  </a:cubicBezTo>
                  <a:cubicBezTo>
                    <a:pt x="52" y="307"/>
                    <a:pt x="49" y="306"/>
                    <a:pt x="47" y="304"/>
                  </a:cubicBezTo>
                  <a:cubicBezTo>
                    <a:pt x="45" y="303"/>
                    <a:pt x="43" y="300"/>
                    <a:pt x="42" y="297"/>
                  </a:cubicBezTo>
                  <a:cubicBezTo>
                    <a:pt x="41" y="295"/>
                    <a:pt x="41" y="292"/>
                    <a:pt x="41" y="289"/>
                  </a:cubicBezTo>
                  <a:cubicBezTo>
                    <a:pt x="42" y="286"/>
                    <a:pt x="43" y="283"/>
                    <a:pt x="45" y="281"/>
                  </a:cubicBezTo>
                  <a:cubicBezTo>
                    <a:pt x="47" y="278"/>
                    <a:pt x="50" y="277"/>
                    <a:pt x="52" y="276"/>
                  </a:cubicBezTo>
                  <a:cubicBezTo>
                    <a:pt x="55" y="275"/>
                    <a:pt x="58" y="275"/>
                    <a:pt x="61" y="275"/>
                  </a:cubicBezTo>
                  <a:close/>
                  <a:moveTo>
                    <a:pt x="60" y="280"/>
                  </a:moveTo>
                  <a:cubicBezTo>
                    <a:pt x="56" y="279"/>
                    <a:pt x="53" y="280"/>
                    <a:pt x="50" y="282"/>
                  </a:cubicBezTo>
                  <a:cubicBezTo>
                    <a:pt x="47" y="283"/>
                    <a:pt x="46" y="286"/>
                    <a:pt x="45" y="289"/>
                  </a:cubicBezTo>
                  <a:cubicBezTo>
                    <a:pt x="44" y="293"/>
                    <a:pt x="45" y="296"/>
                    <a:pt x="47" y="298"/>
                  </a:cubicBezTo>
                  <a:cubicBezTo>
                    <a:pt x="49" y="301"/>
                    <a:pt x="52" y="303"/>
                    <a:pt x="57" y="303"/>
                  </a:cubicBezTo>
                  <a:cubicBezTo>
                    <a:pt x="60" y="304"/>
                    <a:pt x="62" y="304"/>
                    <a:pt x="64" y="303"/>
                  </a:cubicBezTo>
                  <a:cubicBezTo>
                    <a:pt x="66" y="303"/>
                    <a:pt x="68" y="302"/>
                    <a:pt x="70" y="300"/>
                  </a:cubicBezTo>
                  <a:cubicBezTo>
                    <a:pt x="71" y="298"/>
                    <a:pt x="72" y="297"/>
                    <a:pt x="73" y="294"/>
                  </a:cubicBezTo>
                  <a:cubicBezTo>
                    <a:pt x="73" y="291"/>
                    <a:pt x="73" y="288"/>
                    <a:pt x="71" y="285"/>
                  </a:cubicBezTo>
                  <a:cubicBezTo>
                    <a:pt x="69" y="283"/>
                    <a:pt x="65" y="281"/>
                    <a:pt x="60" y="280"/>
                  </a:cubicBezTo>
                  <a:close/>
                  <a:moveTo>
                    <a:pt x="38" y="318"/>
                  </a:moveTo>
                  <a:cubicBezTo>
                    <a:pt x="72" y="321"/>
                    <a:pt x="72" y="321"/>
                    <a:pt x="72" y="321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70" y="340"/>
                    <a:pt x="70" y="342"/>
                    <a:pt x="69" y="344"/>
                  </a:cubicBezTo>
                  <a:cubicBezTo>
                    <a:pt x="68" y="345"/>
                    <a:pt x="67" y="346"/>
                    <a:pt x="65" y="347"/>
                  </a:cubicBezTo>
                  <a:cubicBezTo>
                    <a:pt x="64" y="348"/>
                    <a:pt x="62" y="348"/>
                    <a:pt x="60" y="348"/>
                  </a:cubicBezTo>
                  <a:cubicBezTo>
                    <a:pt x="58" y="348"/>
                    <a:pt x="56" y="347"/>
                    <a:pt x="54" y="345"/>
                  </a:cubicBezTo>
                  <a:cubicBezTo>
                    <a:pt x="53" y="344"/>
                    <a:pt x="52" y="341"/>
                    <a:pt x="52" y="338"/>
                  </a:cubicBezTo>
                  <a:cubicBezTo>
                    <a:pt x="51" y="339"/>
                    <a:pt x="50" y="340"/>
                    <a:pt x="50" y="340"/>
                  </a:cubicBezTo>
                  <a:cubicBezTo>
                    <a:pt x="48" y="341"/>
                    <a:pt x="47" y="343"/>
                    <a:pt x="45" y="344"/>
                  </a:cubicBezTo>
                  <a:cubicBezTo>
                    <a:pt x="35" y="349"/>
                    <a:pt x="35" y="349"/>
                    <a:pt x="35" y="349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5" y="338"/>
                    <a:pt x="47" y="337"/>
                    <a:pt x="48" y="336"/>
                  </a:cubicBezTo>
                  <a:cubicBezTo>
                    <a:pt x="49" y="336"/>
                    <a:pt x="50" y="335"/>
                    <a:pt x="50" y="334"/>
                  </a:cubicBezTo>
                  <a:cubicBezTo>
                    <a:pt x="51" y="334"/>
                    <a:pt x="51" y="333"/>
                    <a:pt x="52" y="332"/>
                  </a:cubicBezTo>
                  <a:cubicBezTo>
                    <a:pt x="52" y="332"/>
                    <a:pt x="52" y="331"/>
                    <a:pt x="52" y="330"/>
                  </a:cubicBezTo>
                  <a:cubicBezTo>
                    <a:pt x="52" y="324"/>
                    <a:pt x="52" y="324"/>
                    <a:pt x="52" y="324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8" y="318"/>
                    <a:pt x="38" y="318"/>
                    <a:pt x="38" y="318"/>
                  </a:cubicBezTo>
                  <a:close/>
                  <a:moveTo>
                    <a:pt x="56" y="325"/>
                  </a:moveTo>
                  <a:cubicBezTo>
                    <a:pt x="56" y="335"/>
                    <a:pt x="56" y="335"/>
                    <a:pt x="56" y="335"/>
                  </a:cubicBezTo>
                  <a:cubicBezTo>
                    <a:pt x="55" y="337"/>
                    <a:pt x="55" y="338"/>
                    <a:pt x="56" y="339"/>
                  </a:cubicBezTo>
                  <a:cubicBezTo>
                    <a:pt x="56" y="341"/>
                    <a:pt x="57" y="342"/>
                    <a:pt x="58" y="342"/>
                  </a:cubicBezTo>
                  <a:cubicBezTo>
                    <a:pt x="58" y="343"/>
                    <a:pt x="59" y="343"/>
                    <a:pt x="61" y="343"/>
                  </a:cubicBezTo>
                  <a:cubicBezTo>
                    <a:pt x="62" y="344"/>
                    <a:pt x="64" y="343"/>
                    <a:pt x="65" y="342"/>
                  </a:cubicBezTo>
                  <a:cubicBezTo>
                    <a:pt x="66" y="341"/>
                    <a:pt x="67" y="339"/>
                    <a:pt x="67" y="337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56" y="325"/>
                    <a:pt x="56" y="325"/>
                    <a:pt x="56" y="325"/>
                  </a:cubicBezTo>
                  <a:close/>
                  <a:moveTo>
                    <a:pt x="36" y="369"/>
                  </a:moveTo>
                  <a:cubicBezTo>
                    <a:pt x="67" y="367"/>
                    <a:pt x="67" y="367"/>
                    <a:pt x="67" y="367"/>
                  </a:cubicBezTo>
                  <a:cubicBezTo>
                    <a:pt x="66" y="356"/>
                    <a:pt x="66" y="356"/>
                    <a:pt x="66" y="356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7" y="372"/>
                    <a:pt x="67" y="372"/>
                    <a:pt x="67" y="372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6" y="369"/>
                    <a:pt x="36" y="369"/>
                    <a:pt x="36" y="369"/>
                  </a:cubicBezTo>
                  <a:close/>
                  <a:moveTo>
                    <a:pt x="39" y="398"/>
                  </a:moveTo>
                  <a:cubicBezTo>
                    <a:pt x="74" y="392"/>
                    <a:pt x="74" y="392"/>
                    <a:pt x="74" y="392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77" y="415"/>
                    <a:pt x="77" y="415"/>
                    <a:pt x="77" y="41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44" y="424"/>
                    <a:pt x="44" y="424"/>
                    <a:pt x="44" y="424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39" y="398"/>
                    <a:pt x="39" y="398"/>
                    <a:pt x="39" y="398"/>
                  </a:cubicBezTo>
                  <a:close/>
                  <a:moveTo>
                    <a:pt x="48" y="440"/>
                  </a:moveTo>
                  <a:cubicBezTo>
                    <a:pt x="81" y="429"/>
                    <a:pt x="81" y="429"/>
                    <a:pt x="81" y="429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9" y="434"/>
                    <a:pt x="79" y="434"/>
                    <a:pt x="79" y="434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75" y="456"/>
                    <a:pt x="75" y="456"/>
                    <a:pt x="75" y="456"/>
                  </a:cubicBezTo>
                  <a:cubicBezTo>
                    <a:pt x="71" y="457"/>
                    <a:pt x="71" y="457"/>
                    <a:pt x="71" y="457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54" y="443"/>
                    <a:pt x="54" y="443"/>
                    <a:pt x="54" y="443"/>
                  </a:cubicBezTo>
                  <a:cubicBezTo>
                    <a:pt x="60" y="463"/>
                    <a:pt x="60" y="463"/>
                    <a:pt x="60" y="463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48" y="440"/>
                    <a:pt x="48" y="440"/>
                    <a:pt x="48" y="440"/>
                  </a:cubicBezTo>
                  <a:close/>
                  <a:moveTo>
                    <a:pt x="60" y="474"/>
                  </a:moveTo>
                  <a:cubicBezTo>
                    <a:pt x="97" y="470"/>
                    <a:pt x="97" y="470"/>
                    <a:pt x="97" y="47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2" y="498"/>
                    <a:pt x="72" y="498"/>
                    <a:pt x="72" y="498"/>
                  </a:cubicBezTo>
                  <a:cubicBezTo>
                    <a:pt x="80" y="489"/>
                    <a:pt x="80" y="489"/>
                    <a:pt x="80" y="489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0" y="474"/>
                    <a:pt x="60" y="474"/>
                    <a:pt x="60" y="474"/>
                  </a:cubicBezTo>
                  <a:close/>
                  <a:moveTo>
                    <a:pt x="77" y="476"/>
                  </a:moveTo>
                  <a:cubicBezTo>
                    <a:pt x="82" y="486"/>
                    <a:pt x="82" y="486"/>
                    <a:pt x="82" y="486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91" y="477"/>
                    <a:pt x="93" y="475"/>
                    <a:pt x="94" y="473"/>
                  </a:cubicBezTo>
                  <a:cubicBezTo>
                    <a:pt x="92" y="474"/>
                    <a:pt x="90" y="474"/>
                    <a:pt x="88" y="475"/>
                  </a:cubicBezTo>
                  <a:cubicBezTo>
                    <a:pt x="77" y="476"/>
                    <a:pt x="77" y="476"/>
                    <a:pt x="77" y="476"/>
                  </a:cubicBezTo>
                  <a:close/>
                  <a:moveTo>
                    <a:pt x="89" y="505"/>
                  </a:moveTo>
                  <a:cubicBezTo>
                    <a:pt x="87" y="507"/>
                    <a:pt x="86" y="508"/>
                    <a:pt x="85" y="510"/>
                  </a:cubicBezTo>
                  <a:cubicBezTo>
                    <a:pt x="84" y="512"/>
                    <a:pt x="84" y="514"/>
                    <a:pt x="84" y="517"/>
                  </a:cubicBezTo>
                  <a:cubicBezTo>
                    <a:pt x="84" y="519"/>
                    <a:pt x="85" y="521"/>
                    <a:pt x="87" y="524"/>
                  </a:cubicBezTo>
                  <a:cubicBezTo>
                    <a:pt x="88" y="526"/>
                    <a:pt x="90" y="528"/>
                    <a:pt x="92" y="529"/>
                  </a:cubicBezTo>
                  <a:cubicBezTo>
                    <a:pt x="94" y="530"/>
                    <a:pt x="95" y="531"/>
                    <a:pt x="97" y="531"/>
                  </a:cubicBezTo>
                  <a:cubicBezTo>
                    <a:pt x="99" y="531"/>
                    <a:pt x="101" y="530"/>
                    <a:pt x="103" y="529"/>
                  </a:cubicBezTo>
                  <a:cubicBezTo>
                    <a:pt x="104" y="528"/>
                    <a:pt x="105" y="527"/>
                    <a:pt x="106" y="525"/>
                  </a:cubicBezTo>
                  <a:cubicBezTo>
                    <a:pt x="107" y="524"/>
                    <a:pt x="107" y="522"/>
                    <a:pt x="107" y="520"/>
                  </a:cubicBezTo>
                  <a:cubicBezTo>
                    <a:pt x="106" y="518"/>
                    <a:pt x="106" y="516"/>
                    <a:pt x="104" y="512"/>
                  </a:cubicBezTo>
                  <a:cubicBezTo>
                    <a:pt x="103" y="509"/>
                    <a:pt x="103" y="506"/>
                    <a:pt x="103" y="505"/>
                  </a:cubicBezTo>
                  <a:cubicBezTo>
                    <a:pt x="103" y="504"/>
                    <a:pt x="104" y="503"/>
                    <a:pt x="105" y="502"/>
                  </a:cubicBezTo>
                  <a:cubicBezTo>
                    <a:pt x="106" y="502"/>
                    <a:pt x="107" y="501"/>
                    <a:pt x="109" y="502"/>
                  </a:cubicBezTo>
                  <a:cubicBezTo>
                    <a:pt x="110" y="502"/>
                    <a:pt x="112" y="504"/>
                    <a:pt x="113" y="506"/>
                  </a:cubicBezTo>
                  <a:cubicBezTo>
                    <a:pt x="115" y="509"/>
                    <a:pt x="115" y="511"/>
                    <a:pt x="115" y="512"/>
                  </a:cubicBezTo>
                  <a:cubicBezTo>
                    <a:pt x="115" y="514"/>
                    <a:pt x="114" y="516"/>
                    <a:pt x="112" y="517"/>
                  </a:cubicBezTo>
                  <a:cubicBezTo>
                    <a:pt x="115" y="520"/>
                    <a:pt x="115" y="520"/>
                    <a:pt x="115" y="520"/>
                  </a:cubicBezTo>
                  <a:cubicBezTo>
                    <a:pt x="117" y="519"/>
                    <a:pt x="118" y="518"/>
                    <a:pt x="119" y="516"/>
                  </a:cubicBezTo>
                  <a:cubicBezTo>
                    <a:pt x="119" y="514"/>
                    <a:pt x="120" y="512"/>
                    <a:pt x="119" y="510"/>
                  </a:cubicBezTo>
                  <a:cubicBezTo>
                    <a:pt x="119" y="508"/>
                    <a:pt x="118" y="506"/>
                    <a:pt x="117" y="504"/>
                  </a:cubicBezTo>
                  <a:cubicBezTo>
                    <a:pt x="115" y="502"/>
                    <a:pt x="114" y="500"/>
                    <a:pt x="112" y="499"/>
                  </a:cubicBezTo>
                  <a:cubicBezTo>
                    <a:pt x="111" y="498"/>
                    <a:pt x="109" y="497"/>
                    <a:pt x="107" y="497"/>
                  </a:cubicBezTo>
                  <a:cubicBezTo>
                    <a:pt x="105" y="497"/>
                    <a:pt x="104" y="498"/>
                    <a:pt x="102" y="499"/>
                  </a:cubicBezTo>
                  <a:cubicBezTo>
                    <a:pt x="101" y="500"/>
                    <a:pt x="100" y="501"/>
                    <a:pt x="99" y="502"/>
                  </a:cubicBezTo>
                  <a:cubicBezTo>
                    <a:pt x="99" y="503"/>
                    <a:pt x="98" y="505"/>
                    <a:pt x="98" y="507"/>
                  </a:cubicBezTo>
                  <a:cubicBezTo>
                    <a:pt x="99" y="508"/>
                    <a:pt x="99" y="511"/>
                    <a:pt x="100" y="514"/>
                  </a:cubicBezTo>
                  <a:cubicBezTo>
                    <a:pt x="101" y="517"/>
                    <a:pt x="102" y="519"/>
                    <a:pt x="102" y="520"/>
                  </a:cubicBezTo>
                  <a:cubicBezTo>
                    <a:pt x="102" y="521"/>
                    <a:pt x="102" y="523"/>
                    <a:pt x="102" y="523"/>
                  </a:cubicBezTo>
                  <a:cubicBezTo>
                    <a:pt x="102" y="524"/>
                    <a:pt x="101" y="525"/>
                    <a:pt x="100" y="526"/>
                  </a:cubicBezTo>
                  <a:cubicBezTo>
                    <a:pt x="99" y="526"/>
                    <a:pt x="98" y="527"/>
                    <a:pt x="97" y="527"/>
                  </a:cubicBezTo>
                  <a:cubicBezTo>
                    <a:pt x="96" y="526"/>
                    <a:pt x="95" y="526"/>
                    <a:pt x="94" y="525"/>
                  </a:cubicBezTo>
                  <a:cubicBezTo>
                    <a:pt x="92" y="524"/>
                    <a:pt x="91" y="523"/>
                    <a:pt x="90" y="522"/>
                  </a:cubicBezTo>
                  <a:cubicBezTo>
                    <a:pt x="89" y="520"/>
                    <a:pt x="89" y="518"/>
                    <a:pt x="89" y="517"/>
                  </a:cubicBezTo>
                  <a:cubicBezTo>
                    <a:pt x="88" y="515"/>
                    <a:pt x="88" y="513"/>
                    <a:pt x="89" y="512"/>
                  </a:cubicBezTo>
                  <a:cubicBezTo>
                    <a:pt x="89" y="511"/>
                    <a:pt x="90" y="510"/>
                    <a:pt x="92" y="509"/>
                  </a:cubicBezTo>
                  <a:cubicBezTo>
                    <a:pt x="89" y="505"/>
                    <a:pt x="89" y="505"/>
                    <a:pt x="89" y="505"/>
                  </a:cubicBezTo>
                  <a:close/>
                  <a:moveTo>
                    <a:pt x="109" y="552"/>
                  </a:moveTo>
                  <a:cubicBezTo>
                    <a:pt x="132" y="532"/>
                    <a:pt x="132" y="532"/>
                    <a:pt x="132" y="532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7" y="521"/>
                    <a:pt x="127" y="521"/>
                    <a:pt x="127" y="521"/>
                  </a:cubicBezTo>
                  <a:cubicBezTo>
                    <a:pt x="145" y="541"/>
                    <a:pt x="145" y="541"/>
                    <a:pt x="145" y="541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36"/>
                    <a:pt x="135" y="536"/>
                    <a:pt x="135" y="536"/>
                  </a:cubicBezTo>
                  <a:cubicBezTo>
                    <a:pt x="112" y="556"/>
                    <a:pt x="112" y="556"/>
                    <a:pt x="112" y="556"/>
                  </a:cubicBezTo>
                  <a:cubicBezTo>
                    <a:pt x="109" y="552"/>
                    <a:pt x="109" y="552"/>
                    <a:pt x="109" y="552"/>
                  </a:cubicBezTo>
                  <a:close/>
                  <a:moveTo>
                    <a:pt x="128" y="573"/>
                  </a:moveTo>
                  <a:cubicBezTo>
                    <a:pt x="146" y="591"/>
                    <a:pt x="146" y="591"/>
                    <a:pt x="146" y="591"/>
                  </a:cubicBezTo>
                  <a:cubicBezTo>
                    <a:pt x="149" y="588"/>
                    <a:pt x="149" y="588"/>
                    <a:pt x="149" y="588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42" y="565"/>
                    <a:pt x="142" y="565"/>
                    <a:pt x="142" y="565"/>
                  </a:cubicBezTo>
                  <a:cubicBezTo>
                    <a:pt x="156" y="578"/>
                    <a:pt x="156" y="578"/>
                    <a:pt x="156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45" y="562"/>
                    <a:pt x="145" y="562"/>
                    <a:pt x="145" y="562"/>
                  </a:cubicBezTo>
                  <a:cubicBezTo>
                    <a:pt x="152" y="555"/>
                    <a:pt x="152" y="555"/>
                    <a:pt x="152" y="555"/>
                  </a:cubicBezTo>
                  <a:cubicBezTo>
                    <a:pt x="167" y="569"/>
                    <a:pt x="167" y="569"/>
                    <a:pt x="167" y="569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28" y="573"/>
                    <a:pt x="128" y="573"/>
                    <a:pt x="128" y="573"/>
                  </a:cubicBezTo>
                  <a:close/>
                  <a:moveTo>
                    <a:pt x="158" y="600"/>
                  </a:moveTo>
                  <a:cubicBezTo>
                    <a:pt x="178" y="572"/>
                    <a:pt x="178" y="572"/>
                    <a:pt x="178" y="572"/>
                  </a:cubicBezTo>
                  <a:cubicBezTo>
                    <a:pt x="190" y="581"/>
                    <a:pt x="190" y="581"/>
                    <a:pt x="190" y="581"/>
                  </a:cubicBezTo>
                  <a:cubicBezTo>
                    <a:pt x="193" y="583"/>
                    <a:pt x="195" y="584"/>
                    <a:pt x="195" y="586"/>
                  </a:cubicBezTo>
                  <a:cubicBezTo>
                    <a:pt x="196" y="587"/>
                    <a:pt x="197" y="589"/>
                    <a:pt x="197" y="591"/>
                  </a:cubicBezTo>
                  <a:cubicBezTo>
                    <a:pt x="197" y="593"/>
                    <a:pt x="196" y="594"/>
                    <a:pt x="195" y="596"/>
                  </a:cubicBezTo>
                  <a:cubicBezTo>
                    <a:pt x="193" y="598"/>
                    <a:pt x="191" y="599"/>
                    <a:pt x="189" y="599"/>
                  </a:cubicBezTo>
                  <a:cubicBezTo>
                    <a:pt x="187" y="600"/>
                    <a:pt x="184" y="599"/>
                    <a:pt x="181" y="598"/>
                  </a:cubicBezTo>
                  <a:cubicBezTo>
                    <a:pt x="182" y="599"/>
                    <a:pt x="182" y="600"/>
                    <a:pt x="183" y="601"/>
                  </a:cubicBezTo>
                  <a:cubicBezTo>
                    <a:pt x="183" y="603"/>
                    <a:pt x="183" y="605"/>
                    <a:pt x="183" y="607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78" y="614"/>
                    <a:pt x="178" y="614"/>
                    <a:pt x="178" y="614"/>
                  </a:cubicBezTo>
                  <a:cubicBezTo>
                    <a:pt x="178" y="606"/>
                    <a:pt x="178" y="606"/>
                    <a:pt x="178" y="606"/>
                  </a:cubicBezTo>
                  <a:cubicBezTo>
                    <a:pt x="178" y="603"/>
                    <a:pt x="178" y="602"/>
                    <a:pt x="178" y="600"/>
                  </a:cubicBezTo>
                  <a:cubicBezTo>
                    <a:pt x="178" y="599"/>
                    <a:pt x="178" y="598"/>
                    <a:pt x="178" y="597"/>
                  </a:cubicBezTo>
                  <a:cubicBezTo>
                    <a:pt x="177" y="596"/>
                    <a:pt x="177" y="596"/>
                    <a:pt x="177" y="595"/>
                  </a:cubicBezTo>
                  <a:cubicBezTo>
                    <a:pt x="176" y="595"/>
                    <a:pt x="176" y="594"/>
                    <a:pt x="175" y="593"/>
                  </a:cubicBezTo>
                  <a:cubicBezTo>
                    <a:pt x="170" y="590"/>
                    <a:pt x="170" y="590"/>
                    <a:pt x="170" y="590"/>
                  </a:cubicBezTo>
                  <a:cubicBezTo>
                    <a:pt x="161" y="603"/>
                    <a:pt x="161" y="603"/>
                    <a:pt x="161" y="603"/>
                  </a:cubicBezTo>
                  <a:cubicBezTo>
                    <a:pt x="158" y="600"/>
                    <a:pt x="158" y="600"/>
                    <a:pt x="158" y="600"/>
                  </a:cubicBezTo>
                  <a:close/>
                  <a:moveTo>
                    <a:pt x="173" y="587"/>
                  </a:moveTo>
                  <a:cubicBezTo>
                    <a:pt x="181" y="593"/>
                    <a:pt x="181" y="593"/>
                    <a:pt x="181" y="593"/>
                  </a:cubicBezTo>
                  <a:cubicBezTo>
                    <a:pt x="182" y="594"/>
                    <a:pt x="184" y="595"/>
                    <a:pt x="185" y="595"/>
                  </a:cubicBezTo>
                  <a:cubicBezTo>
                    <a:pt x="186" y="595"/>
                    <a:pt x="187" y="595"/>
                    <a:pt x="188" y="595"/>
                  </a:cubicBezTo>
                  <a:cubicBezTo>
                    <a:pt x="189" y="595"/>
                    <a:pt x="190" y="594"/>
                    <a:pt x="191" y="593"/>
                  </a:cubicBezTo>
                  <a:cubicBezTo>
                    <a:pt x="192" y="592"/>
                    <a:pt x="192" y="590"/>
                    <a:pt x="192" y="589"/>
                  </a:cubicBezTo>
                  <a:cubicBezTo>
                    <a:pt x="192" y="587"/>
                    <a:pt x="190" y="586"/>
                    <a:pt x="188" y="584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3" y="587"/>
                    <a:pt x="173" y="587"/>
                    <a:pt x="173" y="587"/>
                  </a:cubicBezTo>
                  <a:close/>
                  <a:moveTo>
                    <a:pt x="193" y="624"/>
                  </a:moveTo>
                  <a:cubicBezTo>
                    <a:pt x="197" y="626"/>
                    <a:pt x="197" y="626"/>
                    <a:pt x="197" y="626"/>
                  </a:cubicBezTo>
                  <a:cubicBezTo>
                    <a:pt x="209" y="602"/>
                    <a:pt x="209" y="602"/>
                    <a:pt x="209" y="602"/>
                  </a:cubicBezTo>
                  <a:cubicBezTo>
                    <a:pt x="213" y="635"/>
                    <a:pt x="213" y="635"/>
                    <a:pt x="213" y="635"/>
                  </a:cubicBezTo>
                  <a:cubicBezTo>
                    <a:pt x="217" y="637"/>
                    <a:pt x="217" y="637"/>
                    <a:pt x="217" y="637"/>
                  </a:cubicBezTo>
                  <a:cubicBezTo>
                    <a:pt x="233" y="606"/>
                    <a:pt x="233" y="606"/>
                    <a:pt x="233" y="606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3" y="596"/>
                    <a:pt x="213" y="596"/>
                    <a:pt x="213" y="596"/>
                  </a:cubicBezTo>
                  <a:cubicBezTo>
                    <a:pt x="209" y="594"/>
                    <a:pt x="209" y="594"/>
                    <a:pt x="209" y="594"/>
                  </a:cubicBezTo>
                  <a:cubicBezTo>
                    <a:pt x="193" y="624"/>
                    <a:pt x="193" y="624"/>
                    <a:pt x="193" y="624"/>
                  </a:cubicBezTo>
                  <a:close/>
                  <a:moveTo>
                    <a:pt x="294" y="662"/>
                  </a:moveTo>
                  <a:cubicBezTo>
                    <a:pt x="290" y="661"/>
                    <a:pt x="290" y="661"/>
                    <a:pt x="290" y="661"/>
                  </a:cubicBezTo>
                  <a:cubicBezTo>
                    <a:pt x="295" y="634"/>
                    <a:pt x="295" y="634"/>
                    <a:pt x="295" y="634"/>
                  </a:cubicBezTo>
                  <a:cubicBezTo>
                    <a:pt x="294" y="635"/>
                    <a:pt x="292" y="636"/>
                    <a:pt x="290" y="636"/>
                  </a:cubicBezTo>
                  <a:cubicBezTo>
                    <a:pt x="289" y="637"/>
                    <a:pt x="287" y="637"/>
                    <a:pt x="286" y="638"/>
                  </a:cubicBezTo>
                  <a:cubicBezTo>
                    <a:pt x="286" y="634"/>
                    <a:pt x="286" y="634"/>
                    <a:pt x="286" y="634"/>
                  </a:cubicBezTo>
                  <a:cubicBezTo>
                    <a:pt x="289" y="633"/>
                    <a:pt x="291" y="632"/>
                    <a:pt x="293" y="631"/>
                  </a:cubicBezTo>
                  <a:cubicBezTo>
                    <a:pt x="295" y="630"/>
                    <a:pt x="297" y="628"/>
                    <a:pt x="298" y="627"/>
                  </a:cubicBezTo>
                  <a:cubicBezTo>
                    <a:pt x="300" y="627"/>
                    <a:pt x="300" y="627"/>
                    <a:pt x="300" y="627"/>
                  </a:cubicBezTo>
                  <a:cubicBezTo>
                    <a:pt x="294" y="662"/>
                    <a:pt x="294" y="662"/>
                    <a:pt x="294" y="662"/>
                  </a:cubicBezTo>
                  <a:close/>
                  <a:moveTo>
                    <a:pt x="321" y="657"/>
                  </a:moveTo>
                  <a:cubicBezTo>
                    <a:pt x="325" y="657"/>
                    <a:pt x="325" y="657"/>
                    <a:pt x="325" y="657"/>
                  </a:cubicBezTo>
                  <a:cubicBezTo>
                    <a:pt x="325" y="659"/>
                    <a:pt x="326" y="660"/>
                    <a:pt x="327" y="661"/>
                  </a:cubicBezTo>
                  <a:cubicBezTo>
                    <a:pt x="328" y="662"/>
                    <a:pt x="329" y="663"/>
                    <a:pt x="330" y="663"/>
                  </a:cubicBezTo>
                  <a:cubicBezTo>
                    <a:pt x="332" y="663"/>
                    <a:pt x="333" y="663"/>
                    <a:pt x="334" y="662"/>
                  </a:cubicBezTo>
                  <a:cubicBezTo>
                    <a:pt x="335" y="662"/>
                    <a:pt x="336" y="661"/>
                    <a:pt x="336" y="660"/>
                  </a:cubicBezTo>
                  <a:cubicBezTo>
                    <a:pt x="337" y="659"/>
                    <a:pt x="338" y="658"/>
                    <a:pt x="338" y="656"/>
                  </a:cubicBezTo>
                  <a:cubicBezTo>
                    <a:pt x="339" y="655"/>
                    <a:pt x="339" y="653"/>
                    <a:pt x="339" y="651"/>
                  </a:cubicBezTo>
                  <a:cubicBezTo>
                    <a:pt x="339" y="651"/>
                    <a:pt x="339" y="651"/>
                    <a:pt x="339" y="650"/>
                  </a:cubicBezTo>
                  <a:cubicBezTo>
                    <a:pt x="338" y="652"/>
                    <a:pt x="337" y="653"/>
                    <a:pt x="336" y="653"/>
                  </a:cubicBezTo>
                  <a:cubicBezTo>
                    <a:pt x="334" y="654"/>
                    <a:pt x="333" y="654"/>
                    <a:pt x="331" y="654"/>
                  </a:cubicBezTo>
                  <a:cubicBezTo>
                    <a:pt x="328" y="654"/>
                    <a:pt x="326" y="653"/>
                    <a:pt x="324" y="650"/>
                  </a:cubicBezTo>
                  <a:cubicBezTo>
                    <a:pt x="322" y="648"/>
                    <a:pt x="321" y="645"/>
                    <a:pt x="322" y="642"/>
                  </a:cubicBezTo>
                  <a:cubicBezTo>
                    <a:pt x="322" y="638"/>
                    <a:pt x="323" y="636"/>
                    <a:pt x="325" y="634"/>
                  </a:cubicBezTo>
                  <a:cubicBezTo>
                    <a:pt x="328" y="632"/>
                    <a:pt x="330" y="631"/>
                    <a:pt x="333" y="631"/>
                  </a:cubicBezTo>
                  <a:cubicBezTo>
                    <a:pt x="336" y="631"/>
                    <a:pt x="338" y="632"/>
                    <a:pt x="339" y="634"/>
                  </a:cubicBezTo>
                  <a:cubicBezTo>
                    <a:pt x="341" y="635"/>
                    <a:pt x="342" y="637"/>
                    <a:pt x="343" y="639"/>
                  </a:cubicBezTo>
                  <a:cubicBezTo>
                    <a:pt x="344" y="641"/>
                    <a:pt x="344" y="645"/>
                    <a:pt x="344" y="649"/>
                  </a:cubicBezTo>
                  <a:cubicBezTo>
                    <a:pt x="343" y="653"/>
                    <a:pt x="343" y="657"/>
                    <a:pt x="341" y="659"/>
                  </a:cubicBezTo>
                  <a:cubicBezTo>
                    <a:pt x="340" y="662"/>
                    <a:pt x="339" y="664"/>
                    <a:pt x="337" y="665"/>
                  </a:cubicBezTo>
                  <a:cubicBezTo>
                    <a:pt x="335" y="666"/>
                    <a:pt x="332" y="667"/>
                    <a:pt x="330" y="666"/>
                  </a:cubicBezTo>
                  <a:cubicBezTo>
                    <a:pt x="327" y="666"/>
                    <a:pt x="325" y="665"/>
                    <a:pt x="323" y="664"/>
                  </a:cubicBezTo>
                  <a:cubicBezTo>
                    <a:pt x="322" y="662"/>
                    <a:pt x="321" y="660"/>
                    <a:pt x="321" y="657"/>
                  </a:cubicBezTo>
                  <a:close/>
                  <a:moveTo>
                    <a:pt x="340" y="643"/>
                  </a:moveTo>
                  <a:cubicBezTo>
                    <a:pt x="340" y="641"/>
                    <a:pt x="339" y="639"/>
                    <a:pt x="338" y="637"/>
                  </a:cubicBezTo>
                  <a:cubicBezTo>
                    <a:pt x="337" y="636"/>
                    <a:pt x="335" y="635"/>
                    <a:pt x="334" y="635"/>
                  </a:cubicBezTo>
                  <a:cubicBezTo>
                    <a:pt x="332" y="635"/>
                    <a:pt x="330" y="635"/>
                    <a:pt x="329" y="637"/>
                  </a:cubicBezTo>
                  <a:cubicBezTo>
                    <a:pt x="327" y="638"/>
                    <a:pt x="326" y="640"/>
                    <a:pt x="326" y="642"/>
                  </a:cubicBezTo>
                  <a:cubicBezTo>
                    <a:pt x="326" y="645"/>
                    <a:pt x="326" y="646"/>
                    <a:pt x="327" y="648"/>
                  </a:cubicBezTo>
                  <a:cubicBezTo>
                    <a:pt x="329" y="649"/>
                    <a:pt x="330" y="650"/>
                    <a:pt x="332" y="650"/>
                  </a:cubicBezTo>
                  <a:cubicBezTo>
                    <a:pt x="334" y="651"/>
                    <a:pt x="336" y="650"/>
                    <a:pt x="337" y="649"/>
                  </a:cubicBezTo>
                  <a:cubicBezTo>
                    <a:pt x="339" y="648"/>
                    <a:pt x="339" y="646"/>
                    <a:pt x="340" y="643"/>
                  </a:cubicBezTo>
                  <a:close/>
                  <a:moveTo>
                    <a:pt x="383" y="661"/>
                  </a:moveTo>
                  <a:cubicBezTo>
                    <a:pt x="383" y="665"/>
                    <a:pt x="383" y="665"/>
                    <a:pt x="383" y="665"/>
                  </a:cubicBezTo>
                  <a:cubicBezTo>
                    <a:pt x="360" y="667"/>
                    <a:pt x="360" y="667"/>
                    <a:pt x="360" y="667"/>
                  </a:cubicBezTo>
                  <a:cubicBezTo>
                    <a:pt x="360" y="666"/>
                    <a:pt x="360" y="665"/>
                    <a:pt x="361" y="664"/>
                  </a:cubicBezTo>
                  <a:cubicBezTo>
                    <a:pt x="361" y="662"/>
                    <a:pt x="362" y="661"/>
                    <a:pt x="363" y="659"/>
                  </a:cubicBezTo>
                  <a:cubicBezTo>
                    <a:pt x="364" y="658"/>
                    <a:pt x="366" y="656"/>
                    <a:pt x="368" y="653"/>
                  </a:cubicBezTo>
                  <a:cubicBezTo>
                    <a:pt x="372" y="650"/>
                    <a:pt x="374" y="647"/>
                    <a:pt x="375" y="646"/>
                  </a:cubicBezTo>
                  <a:cubicBezTo>
                    <a:pt x="376" y="644"/>
                    <a:pt x="377" y="642"/>
                    <a:pt x="377" y="640"/>
                  </a:cubicBezTo>
                  <a:cubicBezTo>
                    <a:pt x="376" y="639"/>
                    <a:pt x="376" y="637"/>
                    <a:pt x="374" y="636"/>
                  </a:cubicBezTo>
                  <a:cubicBezTo>
                    <a:pt x="373" y="635"/>
                    <a:pt x="372" y="635"/>
                    <a:pt x="370" y="635"/>
                  </a:cubicBezTo>
                  <a:cubicBezTo>
                    <a:pt x="368" y="635"/>
                    <a:pt x="366" y="636"/>
                    <a:pt x="365" y="637"/>
                  </a:cubicBezTo>
                  <a:cubicBezTo>
                    <a:pt x="364" y="638"/>
                    <a:pt x="363" y="640"/>
                    <a:pt x="363" y="642"/>
                  </a:cubicBezTo>
                  <a:cubicBezTo>
                    <a:pt x="359" y="642"/>
                    <a:pt x="359" y="642"/>
                    <a:pt x="359" y="642"/>
                  </a:cubicBezTo>
                  <a:cubicBezTo>
                    <a:pt x="359" y="639"/>
                    <a:pt x="360" y="636"/>
                    <a:pt x="362" y="635"/>
                  </a:cubicBezTo>
                  <a:cubicBezTo>
                    <a:pt x="364" y="633"/>
                    <a:pt x="366" y="632"/>
                    <a:pt x="369" y="631"/>
                  </a:cubicBezTo>
                  <a:cubicBezTo>
                    <a:pt x="373" y="631"/>
                    <a:pt x="375" y="632"/>
                    <a:pt x="378" y="633"/>
                  </a:cubicBezTo>
                  <a:cubicBezTo>
                    <a:pt x="380" y="635"/>
                    <a:pt x="381" y="637"/>
                    <a:pt x="381" y="640"/>
                  </a:cubicBezTo>
                  <a:cubicBezTo>
                    <a:pt x="381" y="641"/>
                    <a:pt x="381" y="643"/>
                    <a:pt x="381" y="644"/>
                  </a:cubicBezTo>
                  <a:cubicBezTo>
                    <a:pt x="380" y="645"/>
                    <a:pt x="379" y="647"/>
                    <a:pt x="378" y="649"/>
                  </a:cubicBezTo>
                  <a:cubicBezTo>
                    <a:pt x="377" y="650"/>
                    <a:pt x="375" y="652"/>
                    <a:pt x="372" y="655"/>
                  </a:cubicBezTo>
                  <a:cubicBezTo>
                    <a:pt x="370" y="658"/>
                    <a:pt x="368" y="659"/>
                    <a:pt x="368" y="660"/>
                  </a:cubicBezTo>
                  <a:cubicBezTo>
                    <a:pt x="367" y="661"/>
                    <a:pt x="366" y="662"/>
                    <a:pt x="366" y="662"/>
                  </a:cubicBezTo>
                  <a:cubicBezTo>
                    <a:pt x="383" y="661"/>
                    <a:pt x="383" y="661"/>
                    <a:pt x="383" y="661"/>
                  </a:cubicBezTo>
                  <a:close/>
                  <a:moveTo>
                    <a:pt x="401" y="653"/>
                  </a:moveTo>
                  <a:cubicBezTo>
                    <a:pt x="405" y="652"/>
                    <a:pt x="405" y="652"/>
                    <a:pt x="405" y="652"/>
                  </a:cubicBezTo>
                  <a:cubicBezTo>
                    <a:pt x="406" y="654"/>
                    <a:pt x="407" y="656"/>
                    <a:pt x="408" y="657"/>
                  </a:cubicBezTo>
                  <a:cubicBezTo>
                    <a:pt x="410" y="658"/>
                    <a:pt x="411" y="658"/>
                    <a:pt x="413" y="658"/>
                  </a:cubicBezTo>
                  <a:cubicBezTo>
                    <a:pt x="415" y="657"/>
                    <a:pt x="416" y="656"/>
                    <a:pt x="417" y="655"/>
                  </a:cubicBezTo>
                  <a:cubicBezTo>
                    <a:pt x="418" y="653"/>
                    <a:pt x="419" y="651"/>
                    <a:pt x="419" y="649"/>
                  </a:cubicBezTo>
                  <a:cubicBezTo>
                    <a:pt x="418" y="647"/>
                    <a:pt x="417" y="646"/>
                    <a:pt x="416" y="645"/>
                  </a:cubicBezTo>
                  <a:cubicBezTo>
                    <a:pt x="414" y="644"/>
                    <a:pt x="413" y="644"/>
                    <a:pt x="411" y="644"/>
                  </a:cubicBezTo>
                  <a:cubicBezTo>
                    <a:pt x="410" y="644"/>
                    <a:pt x="409" y="644"/>
                    <a:pt x="408" y="645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10" y="641"/>
                    <a:pt x="412" y="640"/>
                    <a:pt x="413" y="639"/>
                  </a:cubicBezTo>
                  <a:cubicBezTo>
                    <a:pt x="414" y="638"/>
                    <a:pt x="415" y="636"/>
                    <a:pt x="414" y="634"/>
                  </a:cubicBezTo>
                  <a:cubicBezTo>
                    <a:pt x="414" y="633"/>
                    <a:pt x="413" y="631"/>
                    <a:pt x="412" y="631"/>
                  </a:cubicBezTo>
                  <a:cubicBezTo>
                    <a:pt x="411" y="630"/>
                    <a:pt x="409" y="629"/>
                    <a:pt x="408" y="630"/>
                  </a:cubicBezTo>
                  <a:cubicBezTo>
                    <a:pt x="406" y="630"/>
                    <a:pt x="405" y="631"/>
                    <a:pt x="404" y="632"/>
                  </a:cubicBezTo>
                  <a:cubicBezTo>
                    <a:pt x="403" y="633"/>
                    <a:pt x="403" y="635"/>
                    <a:pt x="403" y="637"/>
                  </a:cubicBezTo>
                  <a:cubicBezTo>
                    <a:pt x="398" y="637"/>
                    <a:pt x="398" y="637"/>
                    <a:pt x="398" y="637"/>
                  </a:cubicBezTo>
                  <a:cubicBezTo>
                    <a:pt x="398" y="634"/>
                    <a:pt x="399" y="632"/>
                    <a:pt x="401" y="630"/>
                  </a:cubicBezTo>
                  <a:cubicBezTo>
                    <a:pt x="402" y="628"/>
                    <a:pt x="404" y="627"/>
                    <a:pt x="407" y="626"/>
                  </a:cubicBezTo>
                  <a:cubicBezTo>
                    <a:pt x="409" y="626"/>
                    <a:pt x="411" y="626"/>
                    <a:pt x="412" y="627"/>
                  </a:cubicBezTo>
                  <a:cubicBezTo>
                    <a:pt x="414" y="627"/>
                    <a:pt x="415" y="628"/>
                    <a:pt x="417" y="629"/>
                  </a:cubicBezTo>
                  <a:cubicBezTo>
                    <a:pt x="418" y="630"/>
                    <a:pt x="418" y="632"/>
                    <a:pt x="419" y="633"/>
                  </a:cubicBezTo>
                  <a:cubicBezTo>
                    <a:pt x="419" y="635"/>
                    <a:pt x="419" y="636"/>
                    <a:pt x="418" y="638"/>
                  </a:cubicBezTo>
                  <a:cubicBezTo>
                    <a:pt x="418" y="639"/>
                    <a:pt x="417" y="640"/>
                    <a:pt x="415" y="641"/>
                  </a:cubicBezTo>
                  <a:cubicBezTo>
                    <a:pt x="417" y="641"/>
                    <a:pt x="419" y="642"/>
                    <a:pt x="420" y="643"/>
                  </a:cubicBezTo>
                  <a:cubicBezTo>
                    <a:pt x="422" y="644"/>
                    <a:pt x="423" y="646"/>
                    <a:pt x="423" y="648"/>
                  </a:cubicBezTo>
                  <a:cubicBezTo>
                    <a:pt x="423" y="651"/>
                    <a:pt x="423" y="654"/>
                    <a:pt x="421" y="657"/>
                  </a:cubicBezTo>
                  <a:cubicBezTo>
                    <a:pt x="419" y="659"/>
                    <a:pt x="417" y="661"/>
                    <a:pt x="413" y="661"/>
                  </a:cubicBezTo>
                  <a:cubicBezTo>
                    <a:pt x="410" y="662"/>
                    <a:pt x="408" y="661"/>
                    <a:pt x="405" y="660"/>
                  </a:cubicBezTo>
                  <a:cubicBezTo>
                    <a:pt x="403" y="658"/>
                    <a:pt x="402" y="656"/>
                    <a:pt x="401" y="653"/>
                  </a:cubicBezTo>
                  <a:close/>
                  <a:moveTo>
                    <a:pt x="490" y="596"/>
                  </a:moveTo>
                  <a:cubicBezTo>
                    <a:pt x="494" y="593"/>
                    <a:pt x="494" y="593"/>
                    <a:pt x="494" y="593"/>
                  </a:cubicBezTo>
                  <a:cubicBezTo>
                    <a:pt x="503" y="611"/>
                    <a:pt x="503" y="611"/>
                    <a:pt x="503" y="611"/>
                  </a:cubicBezTo>
                  <a:cubicBezTo>
                    <a:pt x="505" y="614"/>
                    <a:pt x="506" y="617"/>
                    <a:pt x="506" y="619"/>
                  </a:cubicBezTo>
                  <a:cubicBezTo>
                    <a:pt x="507" y="621"/>
                    <a:pt x="506" y="623"/>
                    <a:pt x="505" y="625"/>
                  </a:cubicBezTo>
                  <a:cubicBezTo>
                    <a:pt x="504" y="627"/>
                    <a:pt x="502" y="629"/>
                    <a:pt x="499" y="631"/>
                  </a:cubicBezTo>
                  <a:cubicBezTo>
                    <a:pt x="496" y="632"/>
                    <a:pt x="493" y="633"/>
                    <a:pt x="491" y="633"/>
                  </a:cubicBezTo>
                  <a:cubicBezTo>
                    <a:pt x="488" y="633"/>
                    <a:pt x="486" y="632"/>
                    <a:pt x="485" y="631"/>
                  </a:cubicBezTo>
                  <a:cubicBezTo>
                    <a:pt x="483" y="629"/>
                    <a:pt x="481" y="627"/>
                    <a:pt x="479" y="624"/>
                  </a:cubicBezTo>
                  <a:cubicBezTo>
                    <a:pt x="470" y="606"/>
                    <a:pt x="470" y="606"/>
                    <a:pt x="470" y="606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83" y="622"/>
                    <a:pt x="483" y="622"/>
                    <a:pt x="483" y="622"/>
                  </a:cubicBezTo>
                  <a:cubicBezTo>
                    <a:pt x="485" y="624"/>
                    <a:pt x="486" y="626"/>
                    <a:pt x="487" y="627"/>
                  </a:cubicBezTo>
                  <a:cubicBezTo>
                    <a:pt x="488" y="628"/>
                    <a:pt x="490" y="629"/>
                    <a:pt x="491" y="629"/>
                  </a:cubicBezTo>
                  <a:cubicBezTo>
                    <a:pt x="493" y="629"/>
                    <a:pt x="495" y="628"/>
                    <a:pt x="496" y="627"/>
                  </a:cubicBezTo>
                  <a:cubicBezTo>
                    <a:pt x="499" y="626"/>
                    <a:pt x="501" y="624"/>
                    <a:pt x="502" y="622"/>
                  </a:cubicBezTo>
                  <a:cubicBezTo>
                    <a:pt x="502" y="620"/>
                    <a:pt x="501" y="617"/>
                    <a:pt x="499" y="613"/>
                  </a:cubicBezTo>
                  <a:cubicBezTo>
                    <a:pt x="490" y="596"/>
                    <a:pt x="490" y="596"/>
                    <a:pt x="490" y="596"/>
                  </a:cubicBezTo>
                  <a:close/>
                  <a:moveTo>
                    <a:pt x="535" y="608"/>
                  </a:moveTo>
                  <a:cubicBezTo>
                    <a:pt x="514" y="581"/>
                    <a:pt x="514" y="581"/>
                    <a:pt x="514" y="581"/>
                  </a:cubicBezTo>
                  <a:cubicBezTo>
                    <a:pt x="517" y="578"/>
                    <a:pt x="517" y="578"/>
                    <a:pt x="517" y="578"/>
                  </a:cubicBezTo>
                  <a:cubicBezTo>
                    <a:pt x="548" y="588"/>
                    <a:pt x="548" y="588"/>
                    <a:pt x="548" y="588"/>
                  </a:cubicBezTo>
                  <a:cubicBezTo>
                    <a:pt x="531" y="566"/>
                    <a:pt x="531" y="566"/>
                    <a:pt x="531" y="566"/>
                  </a:cubicBezTo>
                  <a:cubicBezTo>
                    <a:pt x="535" y="564"/>
                    <a:pt x="535" y="564"/>
                    <a:pt x="535" y="564"/>
                  </a:cubicBezTo>
                  <a:cubicBezTo>
                    <a:pt x="557" y="591"/>
                    <a:pt x="557" y="591"/>
                    <a:pt x="557" y="591"/>
                  </a:cubicBezTo>
                  <a:cubicBezTo>
                    <a:pt x="553" y="593"/>
                    <a:pt x="553" y="593"/>
                    <a:pt x="553" y="593"/>
                  </a:cubicBezTo>
                  <a:cubicBezTo>
                    <a:pt x="522" y="584"/>
                    <a:pt x="522" y="584"/>
                    <a:pt x="522" y="584"/>
                  </a:cubicBezTo>
                  <a:cubicBezTo>
                    <a:pt x="539" y="605"/>
                    <a:pt x="539" y="605"/>
                    <a:pt x="539" y="605"/>
                  </a:cubicBezTo>
                  <a:cubicBezTo>
                    <a:pt x="535" y="608"/>
                    <a:pt x="535" y="608"/>
                    <a:pt x="535" y="608"/>
                  </a:cubicBezTo>
                  <a:close/>
                  <a:moveTo>
                    <a:pt x="579" y="569"/>
                  </a:moveTo>
                  <a:cubicBezTo>
                    <a:pt x="582" y="566"/>
                    <a:pt x="582" y="566"/>
                    <a:pt x="582" y="566"/>
                  </a:cubicBezTo>
                  <a:cubicBezTo>
                    <a:pt x="557" y="542"/>
                    <a:pt x="557" y="542"/>
                    <a:pt x="557" y="542"/>
                  </a:cubicBezTo>
                  <a:cubicBezTo>
                    <a:pt x="554" y="545"/>
                    <a:pt x="554" y="545"/>
                    <a:pt x="554" y="545"/>
                  </a:cubicBezTo>
                  <a:cubicBezTo>
                    <a:pt x="579" y="569"/>
                    <a:pt x="579" y="569"/>
                    <a:pt x="579" y="569"/>
                  </a:cubicBezTo>
                  <a:close/>
                  <a:moveTo>
                    <a:pt x="608" y="535"/>
                  </a:moveTo>
                  <a:cubicBezTo>
                    <a:pt x="572" y="526"/>
                    <a:pt x="572" y="526"/>
                    <a:pt x="572" y="526"/>
                  </a:cubicBezTo>
                  <a:cubicBezTo>
                    <a:pt x="575" y="522"/>
                    <a:pt x="575" y="522"/>
                    <a:pt x="575" y="522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3" y="529"/>
                    <a:pt x="605" y="530"/>
                    <a:pt x="606" y="530"/>
                  </a:cubicBezTo>
                  <a:cubicBezTo>
                    <a:pt x="605" y="529"/>
                    <a:pt x="604" y="527"/>
                    <a:pt x="603" y="526"/>
                  </a:cubicBezTo>
                  <a:cubicBezTo>
                    <a:pt x="587" y="504"/>
                    <a:pt x="587" y="504"/>
                    <a:pt x="587" y="504"/>
                  </a:cubicBezTo>
                  <a:cubicBezTo>
                    <a:pt x="590" y="500"/>
                    <a:pt x="590" y="500"/>
                    <a:pt x="590" y="500"/>
                  </a:cubicBezTo>
                  <a:cubicBezTo>
                    <a:pt x="611" y="531"/>
                    <a:pt x="611" y="531"/>
                    <a:pt x="611" y="531"/>
                  </a:cubicBezTo>
                  <a:cubicBezTo>
                    <a:pt x="608" y="535"/>
                    <a:pt x="608" y="535"/>
                    <a:pt x="608" y="535"/>
                  </a:cubicBezTo>
                  <a:close/>
                  <a:moveTo>
                    <a:pt x="632" y="496"/>
                  </a:moveTo>
                  <a:cubicBezTo>
                    <a:pt x="600" y="482"/>
                    <a:pt x="600" y="482"/>
                    <a:pt x="600" y="482"/>
                  </a:cubicBezTo>
                  <a:cubicBezTo>
                    <a:pt x="610" y="459"/>
                    <a:pt x="610" y="459"/>
                    <a:pt x="610" y="459"/>
                  </a:cubicBezTo>
                  <a:cubicBezTo>
                    <a:pt x="614" y="461"/>
                    <a:pt x="614" y="461"/>
                    <a:pt x="614" y="461"/>
                  </a:cubicBezTo>
                  <a:cubicBezTo>
                    <a:pt x="606" y="480"/>
                    <a:pt x="606" y="480"/>
                    <a:pt x="606" y="480"/>
                  </a:cubicBezTo>
                  <a:cubicBezTo>
                    <a:pt x="616" y="484"/>
                    <a:pt x="616" y="484"/>
                    <a:pt x="616" y="484"/>
                  </a:cubicBezTo>
                  <a:cubicBezTo>
                    <a:pt x="623" y="467"/>
                    <a:pt x="623" y="467"/>
                    <a:pt x="623" y="467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630" y="491"/>
                    <a:pt x="630" y="491"/>
                    <a:pt x="630" y="491"/>
                  </a:cubicBezTo>
                  <a:cubicBezTo>
                    <a:pt x="639" y="471"/>
                    <a:pt x="639" y="471"/>
                    <a:pt x="639" y="471"/>
                  </a:cubicBezTo>
                  <a:cubicBezTo>
                    <a:pt x="642" y="473"/>
                    <a:pt x="642" y="473"/>
                    <a:pt x="642" y="473"/>
                  </a:cubicBezTo>
                  <a:cubicBezTo>
                    <a:pt x="632" y="496"/>
                    <a:pt x="632" y="496"/>
                    <a:pt x="632" y="496"/>
                  </a:cubicBezTo>
                  <a:close/>
                  <a:moveTo>
                    <a:pt x="653" y="446"/>
                  </a:moveTo>
                  <a:cubicBezTo>
                    <a:pt x="619" y="437"/>
                    <a:pt x="619" y="437"/>
                    <a:pt x="619" y="437"/>
                  </a:cubicBezTo>
                  <a:cubicBezTo>
                    <a:pt x="623" y="422"/>
                    <a:pt x="623" y="422"/>
                    <a:pt x="623" y="422"/>
                  </a:cubicBezTo>
                  <a:cubicBezTo>
                    <a:pt x="624" y="419"/>
                    <a:pt x="625" y="417"/>
                    <a:pt x="626" y="416"/>
                  </a:cubicBezTo>
                  <a:cubicBezTo>
                    <a:pt x="627" y="414"/>
                    <a:pt x="628" y="413"/>
                    <a:pt x="630" y="413"/>
                  </a:cubicBezTo>
                  <a:cubicBezTo>
                    <a:pt x="632" y="412"/>
                    <a:pt x="634" y="412"/>
                    <a:pt x="635" y="413"/>
                  </a:cubicBezTo>
                  <a:cubicBezTo>
                    <a:pt x="638" y="413"/>
                    <a:pt x="640" y="415"/>
                    <a:pt x="641" y="417"/>
                  </a:cubicBezTo>
                  <a:cubicBezTo>
                    <a:pt x="642" y="419"/>
                    <a:pt x="642" y="421"/>
                    <a:pt x="642" y="425"/>
                  </a:cubicBezTo>
                  <a:cubicBezTo>
                    <a:pt x="643" y="424"/>
                    <a:pt x="644" y="423"/>
                    <a:pt x="644" y="422"/>
                  </a:cubicBezTo>
                  <a:cubicBezTo>
                    <a:pt x="646" y="421"/>
                    <a:pt x="648" y="421"/>
                    <a:pt x="650" y="420"/>
                  </a:cubicBezTo>
                  <a:cubicBezTo>
                    <a:pt x="661" y="417"/>
                    <a:pt x="661" y="417"/>
                    <a:pt x="661" y="417"/>
                  </a:cubicBezTo>
                  <a:cubicBezTo>
                    <a:pt x="659" y="422"/>
                    <a:pt x="659" y="422"/>
                    <a:pt x="659" y="422"/>
                  </a:cubicBezTo>
                  <a:cubicBezTo>
                    <a:pt x="651" y="425"/>
                    <a:pt x="651" y="425"/>
                    <a:pt x="651" y="425"/>
                  </a:cubicBezTo>
                  <a:cubicBezTo>
                    <a:pt x="649" y="425"/>
                    <a:pt x="647" y="426"/>
                    <a:pt x="645" y="427"/>
                  </a:cubicBezTo>
                  <a:cubicBezTo>
                    <a:pt x="644" y="427"/>
                    <a:pt x="643" y="428"/>
                    <a:pt x="643" y="428"/>
                  </a:cubicBezTo>
                  <a:cubicBezTo>
                    <a:pt x="642" y="429"/>
                    <a:pt x="642" y="429"/>
                    <a:pt x="641" y="430"/>
                  </a:cubicBezTo>
                  <a:cubicBezTo>
                    <a:pt x="641" y="431"/>
                    <a:pt x="641" y="431"/>
                    <a:pt x="640" y="432"/>
                  </a:cubicBezTo>
                  <a:cubicBezTo>
                    <a:pt x="639" y="438"/>
                    <a:pt x="639" y="438"/>
                    <a:pt x="639" y="438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3" y="446"/>
                    <a:pt x="653" y="446"/>
                    <a:pt x="653" y="446"/>
                  </a:cubicBezTo>
                  <a:close/>
                  <a:moveTo>
                    <a:pt x="635" y="437"/>
                  </a:moveTo>
                  <a:cubicBezTo>
                    <a:pt x="638" y="427"/>
                    <a:pt x="638" y="427"/>
                    <a:pt x="638" y="427"/>
                  </a:cubicBezTo>
                  <a:cubicBezTo>
                    <a:pt x="638" y="425"/>
                    <a:pt x="638" y="423"/>
                    <a:pt x="638" y="422"/>
                  </a:cubicBezTo>
                  <a:cubicBezTo>
                    <a:pt x="638" y="421"/>
                    <a:pt x="638" y="420"/>
                    <a:pt x="637" y="419"/>
                  </a:cubicBezTo>
                  <a:cubicBezTo>
                    <a:pt x="636" y="418"/>
                    <a:pt x="635" y="418"/>
                    <a:pt x="634" y="417"/>
                  </a:cubicBezTo>
                  <a:cubicBezTo>
                    <a:pt x="633" y="417"/>
                    <a:pt x="631" y="417"/>
                    <a:pt x="630" y="418"/>
                  </a:cubicBezTo>
                  <a:cubicBezTo>
                    <a:pt x="629" y="419"/>
                    <a:pt x="628" y="421"/>
                    <a:pt x="627" y="423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35" y="437"/>
                    <a:pt x="635" y="437"/>
                    <a:pt x="635" y="437"/>
                  </a:cubicBezTo>
                  <a:close/>
                  <a:moveTo>
                    <a:pt x="654" y="391"/>
                  </a:moveTo>
                  <a:cubicBezTo>
                    <a:pt x="654" y="386"/>
                    <a:pt x="654" y="386"/>
                    <a:pt x="654" y="386"/>
                  </a:cubicBezTo>
                  <a:cubicBezTo>
                    <a:pt x="655" y="386"/>
                    <a:pt x="657" y="386"/>
                    <a:pt x="658" y="385"/>
                  </a:cubicBezTo>
                  <a:cubicBezTo>
                    <a:pt x="659" y="385"/>
                    <a:pt x="660" y="383"/>
                    <a:pt x="661" y="382"/>
                  </a:cubicBezTo>
                  <a:cubicBezTo>
                    <a:pt x="662" y="380"/>
                    <a:pt x="662" y="379"/>
                    <a:pt x="662" y="377"/>
                  </a:cubicBezTo>
                  <a:cubicBezTo>
                    <a:pt x="662" y="375"/>
                    <a:pt x="662" y="373"/>
                    <a:pt x="662" y="372"/>
                  </a:cubicBezTo>
                  <a:cubicBezTo>
                    <a:pt x="661" y="371"/>
                    <a:pt x="661" y="370"/>
                    <a:pt x="660" y="369"/>
                  </a:cubicBezTo>
                  <a:cubicBezTo>
                    <a:pt x="659" y="368"/>
                    <a:pt x="658" y="368"/>
                    <a:pt x="657" y="368"/>
                  </a:cubicBezTo>
                  <a:cubicBezTo>
                    <a:pt x="656" y="368"/>
                    <a:pt x="655" y="368"/>
                    <a:pt x="654" y="368"/>
                  </a:cubicBezTo>
                  <a:cubicBezTo>
                    <a:pt x="653" y="369"/>
                    <a:pt x="652" y="370"/>
                    <a:pt x="652" y="371"/>
                  </a:cubicBezTo>
                  <a:cubicBezTo>
                    <a:pt x="651" y="372"/>
                    <a:pt x="651" y="374"/>
                    <a:pt x="650" y="377"/>
                  </a:cubicBezTo>
                  <a:cubicBezTo>
                    <a:pt x="649" y="381"/>
                    <a:pt x="648" y="383"/>
                    <a:pt x="647" y="384"/>
                  </a:cubicBezTo>
                  <a:cubicBezTo>
                    <a:pt x="646" y="386"/>
                    <a:pt x="645" y="387"/>
                    <a:pt x="644" y="387"/>
                  </a:cubicBezTo>
                  <a:cubicBezTo>
                    <a:pt x="642" y="388"/>
                    <a:pt x="641" y="388"/>
                    <a:pt x="639" y="388"/>
                  </a:cubicBezTo>
                  <a:cubicBezTo>
                    <a:pt x="638" y="388"/>
                    <a:pt x="636" y="388"/>
                    <a:pt x="634" y="387"/>
                  </a:cubicBezTo>
                  <a:cubicBezTo>
                    <a:pt x="633" y="385"/>
                    <a:pt x="632" y="384"/>
                    <a:pt x="631" y="382"/>
                  </a:cubicBezTo>
                  <a:cubicBezTo>
                    <a:pt x="631" y="380"/>
                    <a:pt x="630" y="378"/>
                    <a:pt x="631" y="376"/>
                  </a:cubicBezTo>
                  <a:cubicBezTo>
                    <a:pt x="631" y="373"/>
                    <a:pt x="631" y="371"/>
                    <a:pt x="632" y="369"/>
                  </a:cubicBezTo>
                  <a:cubicBezTo>
                    <a:pt x="633" y="367"/>
                    <a:pt x="635" y="366"/>
                    <a:pt x="636" y="365"/>
                  </a:cubicBezTo>
                  <a:cubicBezTo>
                    <a:pt x="638" y="364"/>
                    <a:pt x="640" y="363"/>
                    <a:pt x="642" y="363"/>
                  </a:cubicBezTo>
                  <a:cubicBezTo>
                    <a:pt x="642" y="368"/>
                    <a:pt x="642" y="368"/>
                    <a:pt x="642" y="368"/>
                  </a:cubicBezTo>
                  <a:cubicBezTo>
                    <a:pt x="640" y="368"/>
                    <a:pt x="638" y="368"/>
                    <a:pt x="637" y="370"/>
                  </a:cubicBezTo>
                  <a:cubicBezTo>
                    <a:pt x="636" y="371"/>
                    <a:pt x="635" y="373"/>
                    <a:pt x="635" y="376"/>
                  </a:cubicBezTo>
                  <a:cubicBezTo>
                    <a:pt x="634" y="378"/>
                    <a:pt x="635" y="380"/>
                    <a:pt x="636" y="382"/>
                  </a:cubicBezTo>
                  <a:cubicBezTo>
                    <a:pt x="637" y="383"/>
                    <a:pt x="638" y="384"/>
                    <a:pt x="639" y="384"/>
                  </a:cubicBezTo>
                  <a:cubicBezTo>
                    <a:pt x="640" y="384"/>
                    <a:pt x="642" y="384"/>
                    <a:pt x="642" y="383"/>
                  </a:cubicBezTo>
                  <a:cubicBezTo>
                    <a:pt x="643" y="382"/>
                    <a:pt x="644" y="380"/>
                    <a:pt x="645" y="376"/>
                  </a:cubicBezTo>
                  <a:cubicBezTo>
                    <a:pt x="646" y="372"/>
                    <a:pt x="647" y="370"/>
                    <a:pt x="648" y="369"/>
                  </a:cubicBezTo>
                  <a:cubicBezTo>
                    <a:pt x="649" y="367"/>
                    <a:pt x="650" y="365"/>
                    <a:pt x="652" y="364"/>
                  </a:cubicBezTo>
                  <a:cubicBezTo>
                    <a:pt x="653" y="364"/>
                    <a:pt x="655" y="363"/>
                    <a:pt x="657" y="363"/>
                  </a:cubicBezTo>
                  <a:cubicBezTo>
                    <a:pt x="659" y="363"/>
                    <a:pt x="660" y="364"/>
                    <a:pt x="662" y="365"/>
                  </a:cubicBezTo>
                  <a:cubicBezTo>
                    <a:pt x="664" y="366"/>
                    <a:pt x="665" y="368"/>
                    <a:pt x="665" y="370"/>
                  </a:cubicBezTo>
                  <a:cubicBezTo>
                    <a:pt x="666" y="372"/>
                    <a:pt x="667" y="374"/>
                    <a:pt x="666" y="377"/>
                  </a:cubicBezTo>
                  <a:cubicBezTo>
                    <a:pt x="666" y="380"/>
                    <a:pt x="665" y="382"/>
                    <a:pt x="664" y="385"/>
                  </a:cubicBezTo>
                  <a:cubicBezTo>
                    <a:pt x="663" y="387"/>
                    <a:pt x="662" y="388"/>
                    <a:pt x="660" y="389"/>
                  </a:cubicBezTo>
                  <a:cubicBezTo>
                    <a:pt x="658" y="390"/>
                    <a:pt x="656" y="391"/>
                    <a:pt x="654" y="391"/>
                  </a:cubicBezTo>
                  <a:close/>
                  <a:moveTo>
                    <a:pt x="667" y="335"/>
                  </a:moveTo>
                  <a:cubicBezTo>
                    <a:pt x="632" y="338"/>
                    <a:pt x="632" y="338"/>
                    <a:pt x="632" y="338"/>
                  </a:cubicBezTo>
                  <a:cubicBezTo>
                    <a:pt x="632" y="333"/>
                    <a:pt x="632" y="333"/>
                    <a:pt x="632" y="333"/>
                  </a:cubicBezTo>
                  <a:cubicBezTo>
                    <a:pt x="666" y="330"/>
                    <a:pt x="666" y="330"/>
                    <a:pt x="666" y="330"/>
                  </a:cubicBezTo>
                  <a:cubicBezTo>
                    <a:pt x="667" y="335"/>
                    <a:pt x="667" y="335"/>
                    <a:pt x="667" y="335"/>
                  </a:cubicBezTo>
                  <a:close/>
                  <a:moveTo>
                    <a:pt x="662" y="291"/>
                  </a:moveTo>
                  <a:cubicBezTo>
                    <a:pt x="632" y="297"/>
                    <a:pt x="632" y="297"/>
                    <a:pt x="632" y="297"/>
                  </a:cubicBezTo>
                  <a:cubicBezTo>
                    <a:pt x="634" y="308"/>
                    <a:pt x="634" y="308"/>
                    <a:pt x="634" y="308"/>
                  </a:cubicBezTo>
                  <a:cubicBezTo>
                    <a:pt x="630" y="309"/>
                    <a:pt x="630" y="309"/>
                    <a:pt x="630" y="309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61" y="287"/>
                    <a:pt x="661" y="287"/>
                    <a:pt x="661" y="287"/>
                  </a:cubicBezTo>
                  <a:cubicBezTo>
                    <a:pt x="662" y="291"/>
                    <a:pt x="662" y="291"/>
                    <a:pt x="662" y="291"/>
                  </a:cubicBezTo>
                  <a:close/>
                  <a:moveTo>
                    <a:pt x="647" y="240"/>
                  </a:moveTo>
                  <a:cubicBezTo>
                    <a:pt x="634" y="246"/>
                    <a:pt x="634" y="246"/>
                    <a:pt x="634" y="246"/>
                  </a:cubicBezTo>
                  <a:cubicBezTo>
                    <a:pt x="620" y="265"/>
                    <a:pt x="620" y="265"/>
                    <a:pt x="620" y="265"/>
                  </a:cubicBezTo>
                  <a:cubicBezTo>
                    <a:pt x="618" y="260"/>
                    <a:pt x="618" y="260"/>
                    <a:pt x="618" y="26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6" y="248"/>
                    <a:pt x="628" y="246"/>
                    <a:pt x="629" y="245"/>
                  </a:cubicBezTo>
                  <a:cubicBezTo>
                    <a:pt x="627" y="244"/>
                    <a:pt x="625" y="244"/>
                    <a:pt x="622" y="243"/>
                  </a:cubicBezTo>
                  <a:cubicBezTo>
                    <a:pt x="610" y="241"/>
                    <a:pt x="610" y="241"/>
                    <a:pt x="610" y="241"/>
                  </a:cubicBezTo>
                  <a:cubicBezTo>
                    <a:pt x="608" y="236"/>
                    <a:pt x="608" y="236"/>
                    <a:pt x="608" y="236"/>
                  </a:cubicBezTo>
                  <a:cubicBezTo>
                    <a:pt x="632" y="241"/>
                    <a:pt x="632" y="241"/>
                    <a:pt x="632" y="241"/>
                  </a:cubicBezTo>
                  <a:cubicBezTo>
                    <a:pt x="645" y="236"/>
                    <a:pt x="645" y="236"/>
                    <a:pt x="645" y="236"/>
                  </a:cubicBezTo>
                  <a:cubicBezTo>
                    <a:pt x="647" y="240"/>
                    <a:pt x="647" y="240"/>
                    <a:pt x="647" y="240"/>
                  </a:cubicBezTo>
                  <a:close/>
                  <a:moveTo>
                    <a:pt x="351" y="105"/>
                  </a:moveTo>
                  <a:cubicBezTo>
                    <a:pt x="216" y="105"/>
                    <a:pt x="106" y="216"/>
                    <a:pt x="106" y="351"/>
                  </a:cubicBezTo>
                  <a:cubicBezTo>
                    <a:pt x="106" y="486"/>
                    <a:pt x="216" y="597"/>
                    <a:pt x="351" y="597"/>
                  </a:cubicBezTo>
                  <a:cubicBezTo>
                    <a:pt x="487" y="597"/>
                    <a:pt x="597" y="486"/>
                    <a:pt x="597" y="351"/>
                  </a:cubicBezTo>
                  <a:cubicBezTo>
                    <a:pt x="597" y="216"/>
                    <a:pt x="487" y="105"/>
                    <a:pt x="351" y="105"/>
                  </a:cubicBezTo>
                  <a:close/>
                  <a:moveTo>
                    <a:pt x="351" y="110"/>
                  </a:moveTo>
                  <a:cubicBezTo>
                    <a:pt x="219" y="110"/>
                    <a:pt x="111" y="218"/>
                    <a:pt x="111" y="351"/>
                  </a:cubicBezTo>
                  <a:cubicBezTo>
                    <a:pt x="111" y="483"/>
                    <a:pt x="219" y="592"/>
                    <a:pt x="351" y="592"/>
                  </a:cubicBezTo>
                  <a:cubicBezTo>
                    <a:pt x="484" y="592"/>
                    <a:pt x="592" y="483"/>
                    <a:pt x="592" y="351"/>
                  </a:cubicBezTo>
                  <a:cubicBezTo>
                    <a:pt x="592" y="218"/>
                    <a:pt x="484" y="110"/>
                    <a:pt x="351" y="110"/>
                  </a:cubicBezTo>
                  <a:close/>
                  <a:moveTo>
                    <a:pt x="351" y="0"/>
                  </a:moveTo>
                  <a:cubicBezTo>
                    <a:pt x="158" y="0"/>
                    <a:pt x="0" y="157"/>
                    <a:pt x="0" y="351"/>
                  </a:cubicBezTo>
                  <a:cubicBezTo>
                    <a:pt x="0" y="544"/>
                    <a:pt x="158" y="702"/>
                    <a:pt x="351" y="702"/>
                  </a:cubicBezTo>
                  <a:cubicBezTo>
                    <a:pt x="545" y="702"/>
                    <a:pt x="703" y="544"/>
                    <a:pt x="703" y="351"/>
                  </a:cubicBezTo>
                  <a:cubicBezTo>
                    <a:pt x="703" y="157"/>
                    <a:pt x="545" y="0"/>
                    <a:pt x="351" y="0"/>
                  </a:cubicBezTo>
                  <a:close/>
                  <a:moveTo>
                    <a:pt x="351" y="6"/>
                  </a:moveTo>
                  <a:cubicBezTo>
                    <a:pt x="161" y="6"/>
                    <a:pt x="6" y="161"/>
                    <a:pt x="6" y="351"/>
                  </a:cubicBezTo>
                  <a:cubicBezTo>
                    <a:pt x="6" y="541"/>
                    <a:pt x="161" y="696"/>
                    <a:pt x="351" y="696"/>
                  </a:cubicBezTo>
                  <a:cubicBezTo>
                    <a:pt x="541" y="696"/>
                    <a:pt x="696" y="541"/>
                    <a:pt x="696" y="351"/>
                  </a:cubicBezTo>
                  <a:cubicBezTo>
                    <a:pt x="696" y="161"/>
                    <a:pt x="541" y="6"/>
                    <a:pt x="351" y="6"/>
                  </a:cubicBezTo>
                  <a:close/>
                  <a:moveTo>
                    <a:pt x="299" y="44"/>
                  </a:moveTo>
                  <a:cubicBezTo>
                    <a:pt x="302" y="45"/>
                    <a:pt x="306" y="48"/>
                    <a:pt x="305" y="52"/>
                  </a:cubicBezTo>
                  <a:cubicBezTo>
                    <a:pt x="304" y="53"/>
                    <a:pt x="304" y="54"/>
                    <a:pt x="304" y="55"/>
                  </a:cubicBezTo>
                  <a:cubicBezTo>
                    <a:pt x="304" y="60"/>
                    <a:pt x="304" y="65"/>
                    <a:pt x="305" y="70"/>
                  </a:cubicBezTo>
                  <a:cubicBezTo>
                    <a:pt x="305" y="73"/>
                    <a:pt x="307" y="77"/>
                    <a:pt x="305" y="79"/>
                  </a:cubicBezTo>
                  <a:cubicBezTo>
                    <a:pt x="303" y="79"/>
                    <a:pt x="303" y="78"/>
                    <a:pt x="302" y="78"/>
                  </a:cubicBezTo>
                  <a:cubicBezTo>
                    <a:pt x="302" y="76"/>
                    <a:pt x="301" y="75"/>
                    <a:pt x="300" y="74"/>
                  </a:cubicBezTo>
                  <a:cubicBezTo>
                    <a:pt x="301" y="73"/>
                    <a:pt x="301" y="71"/>
                    <a:pt x="301" y="70"/>
                  </a:cubicBezTo>
                  <a:cubicBezTo>
                    <a:pt x="300" y="64"/>
                    <a:pt x="299" y="59"/>
                    <a:pt x="299" y="53"/>
                  </a:cubicBezTo>
                  <a:cubicBezTo>
                    <a:pt x="298" y="50"/>
                    <a:pt x="296" y="47"/>
                    <a:pt x="298" y="44"/>
                  </a:cubicBezTo>
                  <a:cubicBezTo>
                    <a:pt x="298" y="44"/>
                    <a:pt x="298" y="44"/>
                    <a:pt x="299" y="44"/>
                  </a:cubicBezTo>
                  <a:close/>
                  <a:moveTo>
                    <a:pt x="308" y="52"/>
                  </a:moveTo>
                  <a:cubicBezTo>
                    <a:pt x="313" y="52"/>
                    <a:pt x="317" y="52"/>
                    <a:pt x="320" y="54"/>
                  </a:cubicBezTo>
                  <a:cubicBezTo>
                    <a:pt x="320" y="55"/>
                    <a:pt x="320" y="55"/>
                    <a:pt x="319" y="56"/>
                  </a:cubicBezTo>
                  <a:cubicBezTo>
                    <a:pt x="312" y="56"/>
                    <a:pt x="313" y="61"/>
                    <a:pt x="306" y="55"/>
                  </a:cubicBezTo>
                  <a:cubicBezTo>
                    <a:pt x="306" y="53"/>
                    <a:pt x="307" y="53"/>
                    <a:pt x="308" y="52"/>
                  </a:cubicBezTo>
                  <a:close/>
                  <a:moveTo>
                    <a:pt x="276" y="57"/>
                  </a:moveTo>
                  <a:cubicBezTo>
                    <a:pt x="280" y="57"/>
                    <a:pt x="283" y="58"/>
                    <a:pt x="284" y="61"/>
                  </a:cubicBezTo>
                  <a:cubicBezTo>
                    <a:pt x="284" y="65"/>
                    <a:pt x="285" y="70"/>
                    <a:pt x="285" y="74"/>
                  </a:cubicBezTo>
                  <a:cubicBezTo>
                    <a:pt x="287" y="74"/>
                    <a:pt x="288" y="74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7" y="80"/>
                    <a:pt x="284" y="85"/>
                    <a:pt x="280" y="87"/>
                  </a:cubicBezTo>
                  <a:cubicBezTo>
                    <a:pt x="278" y="87"/>
                    <a:pt x="276" y="87"/>
                    <a:pt x="273" y="87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5" y="82"/>
                    <a:pt x="280" y="82"/>
                    <a:pt x="280" y="77"/>
                  </a:cubicBezTo>
                  <a:cubicBezTo>
                    <a:pt x="280" y="77"/>
                    <a:pt x="280" y="76"/>
                    <a:pt x="279" y="76"/>
                  </a:cubicBezTo>
                  <a:cubicBezTo>
                    <a:pt x="277" y="76"/>
                    <a:pt x="276" y="75"/>
                    <a:pt x="275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6" y="71"/>
                    <a:pt x="278" y="70"/>
                    <a:pt x="279" y="69"/>
                  </a:cubicBezTo>
                  <a:cubicBezTo>
                    <a:pt x="279" y="61"/>
                    <a:pt x="274" y="62"/>
                    <a:pt x="273" y="58"/>
                  </a:cubicBezTo>
                  <a:cubicBezTo>
                    <a:pt x="273" y="58"/>
                    <a:pt x="274" y="58"/>
                    <a:pt x="274" y="58"/>
                  </a:cubicBezTo>
                  <a:cubicBezTo>
                    <a:pt x="275" y="57"/>
                    <a:pt x="275" y="57"/>
                    <a:pt x="276" y="57"/>
                  </a:cubicBezTo>
                  <a:close/>
                  <a:moveTo>
                    <a:pt x="313" y="69"/>
                  </a:moveTo>
                  <a:cubicBezTo>
                    <a:pt x="317" y="69"/>
                    <a:pt x="327" y="70"/>
                    <a:pt x="328" y="72"/>
                  </a:cubicBezTo>
                  <a:cubicBezTo>
                    <a:pt x="329" y="74"/>
                    <a:pt x="330" y="76"/>
                    <a:pt x="331" y="77"/>
                  </a:cubicBezTo>
                  <a:cubicBezTo>
                    <a:pt x="331" y="78"/>
                    <a:pt x="330" y="80"/>
                    <a:pt x="328" y="79"/>
                  </a:cubicBezTo>
                  <a:cubicBezTo>
                    <a:pt x="324" y="78"/>
                    <a:pt x="323" y="74"/>
                    <a:pt x="318" y="73"/>
                  </a:cubicBezTo>
                  <a:cubicBezTo>
                    <a:pt x="314" y="72"/>
                    <a:pt x="314" y="76"/>
                    <a:pt x="310" y="75"/>
                  </a:cubicBezTo>
                  <a:cubicBezTo>
                    <a:pt x="308" y="74"/>
                    <a:pt x="307" y="72"/>
                    <a:pt x="306" y="70"/>
                  </a:cubicBezTo>
                  <a:cubicBezTo>
                    <a:pt x="307" y="70"/>
                    <a:pt x="307" y="70"/>
                    <a:pt x="307" y="69"/>
                  </a:cubicBezTo>
                  <a:cubicBezTo>
                    <a:pt x="309" y="69"/>
                    <a:pt x="311" y="69"/>
                    <a:pt x="313" y="69"/>
                  </a:cubicBezTo>
                  <a:close/>
                  <a:moveTo>
                    <a:pt x="435" y="52"/>
                  </a:moveTo>
                  <a:cubicBezTo>
                    <a:pt x="438" y="52"/>
                    <a:pt x="439" y="53"/>
                    <a:pt x="440" y="55"/>
                  </a:cubicBezTo>
                  <a:cubicBezTo>
                    <a:pt x="441" y="58"/>
                    <a:pt x="439" y="59"/>
                    <a:pt x="438" y="61"/>
                  </a:cubicBezTo>
                  <a:cubicBezTo>
                    <a:pt x="438" y="63"/>
                    <a:pt x="440" y="63"/>
                    <a:pt x="439" y="65"/>
                  </a:cubicBezTo>
                  <a:cubicBezTo>
                    <a:pt x="439" y="65"/>
                    <a:pt x="439" y="66"/>
                    <a:pt x="438" y="66"/>
                  </a:cubicBezTo>
                  <a:cubicBezTo>
                    <a:pt x="434" y="66"/>
                    <a:pt x="432" y="70"/>
                    <a:pt x="429" y="73"/>
                  </a:cubicBezTo>
                  <a:cubicBezTo>
                    <a:pt x="425" y="76"/>
                    <a:pt x="418" y="79"/>
                    <a:pt x="410" y="78"/>
                  </a:cubicBezTo>
                  <a:cubicBezTo>
                    <a:pt x="410" y="78"/>
                    <a:pt x="410" y="77"/>
                    <a:pt x="410" y="77"/>
                  </a:cubicBezTo>
                  <a:cubicBezTo>
                    <a:pt x="415" y="74"/>
                    <a:pt x="423" y="73"/>
                    <a:pt x="426" y="69"/>
                  </a:cubicBezTo>
                  <a:cubicBezTo>
                    <a:pt x="426" y="68"/>
                    <a:pt x="426" y="68"/>
                    <a:pt x="425" y="68"/>
                  </a:cubicBezTo>
                  <a:cubicBezTo>
                    <a:pt x="422" y="68"/>
                    <a:pt x="420" y="64"/>
                    <a:pt x="420" y="61"/>
                  </a:cubicBezTo>
                  <a:cubicBezTo>
                    <a:pt x="420" y="60"/>
                    <a:pt x="420" y="60"/>
                    <a:pt x="421" y="59"/>
                  </a:cubicBezTo>
                  <a:cubicBezTo>
                    <a:pt x="422" y="59"/>
                    <a:pt x="423" y="60"/>
                    <a:pt x="424" y="60"/>
                  </a:cubicBezTo>
                  <a:cubicBezTo>
                    <a:pt x="427" y="61"/>
                    <a:pt x="432" y="60"/>
                    <a:pt x="434" y="59"/>
                  </a:cubicBezTo>
                  <a:cubicBezTo>
                    <a:pt x="435" y="56"/>
                    <a:pt x="433" y="54"/>
                    <a:pt x="435" y="52"/>
                  </a:cubicBezTo>
                  <a:close/>
                  <a:moveTo>
                    <a:pt x="434" y="71"/>
                  </a:moveTo>
                  <a:cubicBezTo>
                    <a:pt x="441" y="71"/>
                    <a:pt x="450" y="85"/>
                    <a:pt x="445" y="92"/>
                  </a:cubicBezTo>
                  <a:cubicBezTo>
                    <a:pt x="445" y="92"/>
                    <a:pt x="444" y="92"/>
                    <a:pt x="444" y="93"/>
                  </a:cubicBezTo>
                  <a:cubicBezTo>
                    <a:pt x="442" y="90"/>
                    <a:pt x="443" y="87"/>
                    <a:pt x="442" y="84"/>
                  </a:cubicBezTo>
                  <a:cubicBezTo>
                    <a:pt x="440" y="80"/>
                    <a:pt x="433" y="75"/>
                    <a:pt x="432" y="72"/>
                  </a:cubicBezTo>
                  <a:cubicBezTo>
                    <a:pt x="433" y="72"/>
                    <a:pt x="433" y="71"/>
                    <a:pt x="434" y="71"/>
                  </a:cubicBezTo>
                  <a:close/>
                  <a:moveTo>
                    <a:pt x="147" y="84"/>
                  </a:moveTo>
                  <a:cubicBezTo>
                    <a:pt x="147" y="84"/>
                    <a:pt x="146" y="84"/>
                    <a:pt x="146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7"/>
                    <a:pt x="149" y="88"/>
                    <a:pt x="150" y="89"/>
                  </a:cubicBezTo>
                  <a:cubicBezTo>
                    <a:pt x="152" y="92"/>
                    <a:pt x="155" y="96"/>
                    <a:pt x="157" y="99"/>
                  </a:cubicBezTo>
                  <a:cubicBezTo>
                    <a:pt x="156" y="103"/>
                    <a:pt x="152" y="107"/>
                    <a:pt x="150" y="110"/>
                  </a:cubicBezTo>
                  <a:cubicBezTo>
                    <a:pt x="150" y="110"/>
                    <a:pt x="150" y="111"/>
                    <a:pt x="150" y="111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4" y="112"/>
                    <a:pt x="155" y="113"/>
                    <a:pt x="156" y="113"/>
                  </a:cubicBezTo>
                  <a:cubicBezTo>
                    <a:pt x="159" y="114"/>
                    <a:pt x="160" y="108"/>
                    <a:pt x="161" y="106"/>
                  </a:cubicBezTo>
                  <a:cubicBezTo>
                    <a:pt x="161" y="106"/>
                    <a:pt x="161" y="105"/>
                    <a:pt x="161" y="105"/>
                  </a:cubicBezTo>
                  <a:cubicBezTo>
                    <a:pt x="163" y="107"/>
                    <a:pt x="165" y="110"/>
                    <a:pt x="165" y="112"/>
                  </a:cubicBezTo>
                  <a:cubicBezTo>
                    <a:pt x="162" y="117"/>
                    <a:pt x="158" y="121"/>
                    <a:pt x="158" y="129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65" y="130"/>
                    <a:pt x="162" y="124"/>
                    <a:pt x="163" y="120"/>
                  </a:cubicBezTo>
                  <a:cubicBezTo>
                    <a:pt x="163" y="117"/>
                    <a:pt x="165" y="116"/>
                    <a:pt x="166" y="114"/>
                  </a:cubicBezTo>
                  <a:cubicBezTo>
                    <a:pt x="166" y="114"/>
                    <a:pt x="167" y="114"/>
                    <a:pt x="167" y="114"/>
                  </a:cubicBezTo>
                  <a:cubicBezTo>
                    <a:pt x="168" y="115"/>
                    <a:pt x="168" y="116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7" y="119"/>
                    <a:pt x="166" y="120"/>
                    <a:pt x="165" y="123"/>
                  </a:cubicBezTo>
                  <a:cubicBezTo>
                    <a:pt x="165" y="123"/>
                    <a:pt x="165" y="123"/>
                    <a:pt x="165" y="124"/>
                  </a:cubicBezTo>
                  <a:cubicBezTo>
                    <a:pt x="166" y="127"/>
                    <a:pt x="170" y="123"/>
                    <a:pt x="171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5"/>
                    <a:pt x="170" y="136"/>
                    <a:pt x="168" y="139"/>
                  </a:cubicBezTo>
                  <a:cubicBezTo>
                    <a:pt x="166" y="138"/>
                    <a:pt x="165" y="136"/>
                    <a:pt x="164" y="135"/>
                  </a:cubicBezTo>
                  <a:cubicBezTo>
                    <a:pt x="161" y="134"/>
                    <a:pt x="159" y="132"/>
                    <a:pt x="157" y="131"/>
                  </a:cubicBezTo>
                  <a:cubicBezTo>
                    <a:pt x="155" y="130"/>
                    <a:pt x="155" y="128"/>
                    <a:pt x="153" y="127"/>
                  </a:cubicBezTo>
                  <a:cubicBezTo>
                    <a:pt x="150" y="126"/>
                    <a:pt x="148" y="129"/>
                    <a:pt x="149" y="131"/>
                  </a:cubicBezTo>
                  <a:cubicBezTo>
                    <a:pt x="150" y="132"/>
                    <a:pt x="152" y="131"/>
                    <a:pt x="154" y="132"/>
                  </a:cubicBezTo>
                  <a:cubicBezTo>
                    <a:pt x="157" y="135"/>
                    <a:pt x="161" y="137"/>
                    <a:pt x="164" y="139"/>
                  </a:cubicBezTo>
                  <a:cubicBezTo>
                    <a:pt x="166" y="140"/>
                    <a:pt x="169" y="141"/>
                    <a:pt x="171" y="143"/>
                  </a:cubicBezTo>
                  <a:cubicBezTo>
                    <a:pt x="172" y="143"/>
                    <a:pt x="172" y="144"/>
                    <a:pt x="174" y="145"/>
                  </a:cubicBezTo>
                  <a:cubicBezTo>
                    <a:pt x="175" y="148"/>
                    <a:pt x="172" y="152"/>
                    <a:pt x="173" y="155"/>
                  </a:cubicBezTo>
                  <a:cubicBezTo>
                    <a:pt x="173" y="155"/>
                    <a:pt x="173" y="156"/>
                    <a:pt x="173" y="156"/>
                  </a:cubicBezTo>
                  <a:cubicBezTo>
                    <a:pt x="173" y="156"/>
                    <a:pt x="173" y="156"/>
                    <a:pt x="174" y="156"/>
                  </a:cubicBezTo>
                  <a:cubicBezTo>
                    <a:pt x="177" y="152"/>
                    <a:pt x="179" y="135"/>
                    <a:pt x="181" y="133"/>
                  </a:cubicBezTo>
                  <a:cubicBezTo>
                    <a:pt x="184" y="137"/>
                    <a:pt x="187" y="141"/>
                    <a:pt x="190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8" y="146"/>
                    <a:pt x="186" y="146"/>
                    <a:pt x="184" y="146"/>
                  </a:cubicBezTo>
                  <a:cubicBezTo>
                    <a:pt x="184" y="146"/>
                    <a:pt x="184" y="147"/>
                    <a:pt x="183" y="147"/>
                  </a:cubicBezTo>
                  <a:cubicBezTo>
                    <a:pt x="183" y="147"/>
                    <a:pt x="183" y="147"/>
                    <a:pt x="183" y="148"/>
                  </a:cubicBezTo>
                  <a:cubicBezTo>
                    <a:pt x="189" y="148"/>
                    <a:pt x="191" y="150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3" y="143"/>
                    <a:pt x="189" y="138"/>
                    <a:pt x="186" y="133"/>
                  </a:cubicBezTo>
                  <a:cubicBezTo>
                    <a:pt x="184" y="131"/>
                    <a:pt x="181" y="130"/>
                    <a:pt x="180" y="127"/>
                  </a:cubicBezTo>
                  <a:cubicBezTo>
                    <a:pt x="181" y="126"/>
                    <a:pt x="181" y="124"/>
                    <a:pt x="182" y="123"/>
                  </a:cubicBezTo>
                  <a:cubicBezTo>
                    <a:pt x="188" y="123"/>
                    <a:pt x="193" y="123"/>
                    <a:pt x="198" y="122"/>
                  </a:cubicBezTo>
                  <a:cubicBezTo>
                    <a:pt x="200" y="122"/>
                    <a:pt x="201" y="124"/>
                    <a:pt x="204" y="123"/>
                  </a:cubicBezTo>
                  <a:cubicBezTo>
                    <a:pt x="206" y="122"/>
                    <a:pt x="207" y="120"/>
                    <a:pt x="209" y="118"/>
                  </a:cubicBezTo>
                  <a:cubicBezTo>
                    <a:pt x="209" y="118"/>
                    <a:pt x="209" y="118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3" y="115"/>
                    <a:pt x="202" y="118"/>
                    <a:pt x="198" y="119"/>
                  </a:cubicBezTo>
                  <a:cubicBezTo>
                    <a:pt x="196" y="119"/>
                    <a:pt x="194" y="119"/>
                    <a:pt x="192" y="119"/>
                  </a:cubicBezTo>
                  <a:cubicBezTo>
                    <a:pt x="189" y="120"/>
                    <a:pt x="186" y="121"/>
                    <a:pt x="182" y="121"/>
                  </a:cubicBezTo>
                  <a:cubicBezTo>
                    <a:pt x="181" y="119"/>
                    <a:pt x="183" y="115"/>
                    <a:pt x="182" y="112"/>
                  </a:cubicBezTo>
                  <a:cubicBezTo>
                    <a:pt x="181" y="110"/>
                    <a:pt x="181" y="108"/>
                    <a:pt x="180" y="106"/>
                  </a:cubicBezTo>
                  <a:cubicBezTo>
                    <a:pt x="180" y="104"/>
                    <a:pt x="180" y="102"/>
                    <a:pt x="180" y="101"/>
                  </a:cubicBezTo>
                  <a:cubicBezTo>
                    <a:pt x="179" y="99"/>
                    <a:pt x="177" y="97"/>
                    <a:pt x="174" y="98"/>
                  </a:cubicBezTo>
                  <a:cubicBezTo>
                    <a:pt x="174" y="98"/>
                    <a:pt x="173" y="99"/>
                    <a:pt x="173" y="99"/>
                  </a:cubicBezTo>
                  <a:cubicBezTo>
                    <a:pt x="173" y="99"/>
                    <a:pt x="173" y="100"/>
                    <a:pt x="173" y="100"/>
                  </a:cubicBezTo>
                  <a:cubicBezTo>
                    <a:pt x="173" y="100"/>
                    <a:pt x="175" y="101"/>
                    <a:pt x="175" y="101"/>
                  </a:cubicBezTo>
                  <a:cubicBezTo>
                    <a:pt x="178" y="104"/>
                    <a:pt x="179" y="115"/>
                    <a:pt x="179" y="120"/>
                  </a:cubicBezTo>
                  <a:cubicBezTo>
                    <a:pt x="178" y="120"/>
                    <a:pt x="177" y="120"/>
                    <a:pt x="175" y="120"/>
                  </a:cubicBezTo>
                  <a:cubicBezTo>
                    <a:pt x="173" y="117"/>
                    <a:pt x="170" y="114"/>
                    <a:pt x="168" y="111"/>
                  </a:cubicBezTo>
                  <a:cubicBezTo>
                    <a:pt x="168" y="110"/>
                    <a:pt x="169" y="107"/>
                    <a:pt x="170" y="106"/>
                  </a:cubicBezTo>
                  <a:cubicBezTo>
                    <a:pt x="170" y="106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6"/>
                    <a:pt x="167" y="107"/>
                    <a:pt x="167" y="108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07"/>
                    <a:pt x="161" y="100"/>
                    <a:pt x="162" y="99"/>
                  </a:cubicBezTo>
                  <a:cubicBezTo>
                    <a:pt x="162" y="98"/>
                    <a:pt x="165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5"/>
                    <a:pt x="165" y="95"/>
                    <a:pt x="164" y="94"/>
                  </a:cubicBezTo>
                  <a:cubicBezTo>
                    <a:pt x="162" y="93"/>
                    <a:pt x="160" y="96"/>
                    <a:pt x="159" y="96"/>
                  </a:cubicBezTo>
                  <a:cubicBezTo>
                    <a:pt x="155" y="93"/>
                    <a:pt x="155" y="84"/>
                    <a:pt x="147" y="84"/>
                  </a:cubicBezTo>
                  <a:close/>
                  <a:moveTo>
                    <a:pt x="179" y="121"/>
                  </a:moveTo>
                  <a:cubicBezTo>
                    <a:pt x="178" y="122"/>
                    <a:pt x="178" y="123"/>
                    <a:pt x="177" y="123"/>
                  </a:cubicBezTo>
                  <a:cubicBezTo>
                    <a:pt x="177" y="124"/>
                    <a:pt x="178" y="125"/>
                    <a:pt x="178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4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lose/>
                  <a:moveTo>
                    <a:pt x="175" y="127"/>
                  </a:moveTo>
                  <a:cubicBezTo>
                    <a:pt x="175" y="131"/>
                    <a:pt x="174" y="134"/>
                    <a:pt x="173" y="138"/>
                  </a:cubicBezTo>
                  <a:cubicBezTo>
                    <a:pt x="173" y="139"/>
                    <a:pt x="171" y="139"/>
                    <a:pt x="171" y="141"/>
                  </a:cubicBezTo>
                  <a:cubicBezTo>
                    <a:pt x="172" y="141"/>
                    <a:pt x="173" y="142"/>
                    <a:pt x="175" y="142"/>
                  </a:cubicBezTo>
                  <a:cubicBezTo>
                    <a:pt x="175" y="141"/>
                    <a:pt x="178" y="130"/>
                    <a:pt x="178" y="129"/>
                  </a:cubicBezTo>
                  <a:cubicBezTo>
                    <a:pt x="177" y="129"/>
                    <a:pt x="177" y="128"/>
                    <a:pt x="176" y="127"/>
                  </a:cubicBezTo>
                  <a:cubicBezTo>
                    <a:pt x="176" y="127"/>
                    <a:pt x="176" y="127"/>
                    <a:pt x="175" y="127"/>
                  </a:cubicBezTo>
                  <a:close/>
                  <a:moveTo>
                    <a:pt x="549" y="96"/>
                  </a:moveTo>
                  <a:cubicBezTo>
                    <a:pt x="545" y="100"/>
                    <a:pt x="545" y="109"/>
                    <a:pt x="541" y="113"/>
                  </a:cubicBezTo>
                  <a:cubicBezTo>
                    <a:pt x="539" y="113"/>
                    <a:pt x="539" y="112"/>
                    <a:pt x="538" y="112"/>
                  </a:cubicBezTo>
                  <a:cubicBezTo>
                    <a:pt x="538" y="107"/>
                    <a:pt x="540" y="106"/>
                    <a:pt x="542" y="102"/>
                  </a:cubicBezTo>
                  <a:cubicBezTo>
                    <a:pt x="541" y="101"/>
                    <a:pt x="541" y="100"/>
                    <a:pt x="541" y="99"/>
                  </a:cubicBezTo>
                  <a:cubicBezTo>
                    <a:pt x="540" y="99"/>
                    <a:pt x="540" y="99"/>
                    <a:pt x="539" y="99"/>
                  </a:cubicBezTo>
                  <a:cubicBezTo>
                    <a:pt x="537" y="102"/>
                    <a:pt x="537" y="107"/>
                    <a:pt x="535" y="111"/>
                  </a:cubicBezTo>
                  <a:cubicBezTo>
                    <a:pt x="534" y="110"/>
                    <a:pt x="532" y="109"/>
                    <a:pt x="531" y="109"/>
                  </a:cubicBezTo>
                  <a:cubicBezTo>
                    <a:pt x="531" y="109"/>
                    <a:pt x="530" y="109"/>
                    <a:pt x="530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2" y="115"/>
                    <a:pt x="533" y="113"/>
                    <a:pt x="533" y="118"/>
                  </a:cubicBezTo>
                  <a:cubicBezTo>
                    <a:pt x="533" y="119"/>
                    <a:pt x="534" y="119"/>
                    <a:pt x="534" y="119"/>
                  </a:cubicBezTo>
                  <a:cubicBezTo>
                    <a:pt x="534" y="119"/>
                    <a:pt x="534" y="119"/>
                    <a:pt x="535" y="119"/>
                  </a:cubicBezTo>
                  <a:cubicBezTo>
                    <a:pt x="536" y="118"/>
                    <a:pt x="536" y="117"/>
                    <a:pt x="538" y="116"/>
                  </a:cubicBezTo>
                  <a:cubicBezTo>
                    <a:pt x="539" y="117"/>
                    <a:pt x="540" y="118"/>
                    <a:pt x="541" y="118"/>
                  </a:cubicBezTo>
                  <a:cubicBezTo>
                    <a:pt x="548" y="120"/>
                    <a:pt x="549" y="118"/>
                    <a:pt x="552" y="123"/>
                  </a:cubicBezTo>
                  <a:cubicBezTo>
                    <a:pt x="554" y="123"/>
                    <a:pt x="556" y="123"/>
                    <a:pt x="558" y="123"/>
                  </a:cubicBezTo>
                  <a:cubicBezTo>
                    <a:pt x="562" y="124"/>
                    <a:pt x="561" y="125"/>
                    <a:pt x="567" y="124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6"/>
                    <a:pt x="567" y="127"/>
                    <a:pt x="566" y="127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1" y="127"/>
                    <a:pt x="557" y="126"/>
                    <a:pt x="551" y="127"/>
                  </a:cubicBezTo>
                  <a:cubicBezTo>
                    <a:pt x="551" y="127"/>
                    <a:pt x="551" y="128"/>
                    <a:pt x="551" y="128"/>
                  </a:cubicBezTo>
                  <a:cubicBezTo>
                    <a:pt x="551" y="128"/>
                    <a:pt x="551" y="128"/>
                    <a:pt x="551" y="128"/>
                  </a:cubicBezTo>
                  <a:cubicBezTo>
                    <a:pt x="557" y="129"/>
                    <a:pt x="556" y="131"/>
                    <a:pt x="559" y="133"/>
                  </a:cubicBezTo>
                  <a:cubicBezTo>
                    <a:pt x="561" y="135"/>
                    <a:pt x="563" y="134"/>
                    <a:pt x="564" y="136"/>
                  </a:cubicBezTo>
                  <a:cubicBezTo>
                    <a:pt x="565" y="137"/>
                    <a:pt x="565" y="137"/>
                    <a:pt x="566" y="137"/>
                  </a:cubicBezTo>
                  <a:cubicBezTo>
                    <a:pt x="568" y="134"/>
                    <a:pt x="574" y="129"/>
                    <a:pt x="569" y="124"/>
                  </a:cubicBezTo>
                  <a:cubicBezTo>
                    <a:pt x="568" y="122"/>
                    <a:pt x="564" y="123"/>
                    <a:pt x="563" y="121"/>
                  </a:cubicBezTo>
                  <a:cubicBezTo>
                    <a:pt x="565" y="119"/>
                    <a:pt x="582" y="114"/>
                    <a:pt x="580" y="111"/>
                  </a:cubicBezTo>
                  <a:cubicBezTo>
                    <a:pt x="579" y="107"/>
                    <a:pt x="574" y="107"/>
                    <a:pt x="572" y="104"/>
                  </a:cubicBezTo>
                  <a:cubicBezTo>
                    <a:pt x="572" y="104"/>
                    <a:pt x="571" y="104"/>
                    <a:pt x="571" y="104"/>
                  </a:cubicBezTo>
                  <a:cubicBezTo>
                    <a:pt x="570" y="105"/>
                    <a:pt x="570" y="105"/>
                    <a:pt x="569" y="106"/>
                  </a:cubicBezTo>
                  <a:cubicBezTo>
                    <a:pt x="570" y="108"/>
                    <a:pt x="572" y="110"/>
                    <a:pt x="574" y="110"/>
                  </a:cubicBezTo>
                  <a:cubicBezTo>
                    <a:pt x="574" y="111"/>
                    <a:pt x="574" y="111"/>
                    <a:pt x="575" y="111"/>
                  </a:cubicBezTo>
                  <a:cubicBezTo>
                    <a:pt x="573" y="112"/>
                    <a:pt x="572" y="114"/>
                    <a:pt x="570" y="115"/>
                  </a:cubicBezTo>
                  <a:cubicBezTo>
                    <a:pt x="569" y="114"/>
                    <a:pt x="566" y="113"/>
                    <a:pt x="564" y="114"/>
                  </a:cubicBezTo>
                  <a:cubicBezTo>
                    <a:pt x="563" y="114"/>
                    <a:pt x="563" y="114"/>
                    <a:pt x="563" y="115"/>
                  </a:cubicBezTo>
                  <a:cubicBezTo>
                    <a:pt x="564" y="115"/>
                    <a:pt x="564" y="116"/>
                    <a:pt x="565" y="117"/>
                  </a:cubicBezTo>
                  <a:cubicBezTo>
                    <a:pt x="564" y="118"/>
                    <a:pt x="557" y="120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4" y="118"/>
                    <a:pt x="554" y="117"/>
                  </a:cubicBezTo>
                  <a:cubicBezTo>
                    <a:pt x="558" y="116"/>
                    <a:pt x="561" y="111"/>
                    <a:pt x="561" y="106"/>
                  </a:cubicBezTo>
                  <a:cubicBezTo>
                    <a:pt x="563" y="103"/>
                    <a:pt x="566" y="101"/>
                    <a:pt x="562" y="96"/>
                  </a:cubicBezTo>
                  <a:cubicBezTo>
                    <a:pt x="562" y="96"/>
                    <a:pt x="562" y="97"/>
                    <a:pt x="561" y="97"/>
                  </a:cubicBezTo>
                  <a:cubicBezTo>
                    <a:pt x="561" y="97"/>
                    <a:pt x="560" y="98"/>
                    <a:pt x="560" y="99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58" y="99"/>
                    <a:pt x="558" y="98"/>
                    <a:pt x="557" y="98"/>
                  </a:cubicBezTo>
                  <a:cubicBezTo>
                    <a:pt x="556" y="98"/>
                    <a:pt x="556" y="99"/>
                    <a:pt x="555" y="100"/>
                  </a:cubicBezTo>
                  <a:cubicBezTo>
                    <a:pt x="555" y="101"/>
                    <a:pt x="555" y="101"/>
                    <a:pt x="556" y="102"/>
                  </a:cubicBezTo>
                  <a:cubicBezTo>
                    <a:pt x="556" y="102"/>
                    <a:pt x="556" y="103"/>
                    <a:pt x="556" y="103"/>
                  </a:cubicBezTo>
                  <a:cubicBezTo>
                    <a:pt x="553" y="104"/>
                    <a:pt x="551" y="105"/>
                    <a:pt x="549" y="106"/>
                  </a:cubicBezTo>
                  <a:cubicBezTo>
                    <a:pt x="549" y="105"/>
                    <a:pt x="548" y="105"/>
                    <a:pt x="548" y="105"/>
                  </a:cubicBezTo>
                  <a:cubicBezTo>
                    <a:pt x="550" y="103"/>
                    <a:pt x="551" y="103"/>
                    <a:pt x="552" y="100"/>
                  </a:cubicBezTo>
                  <a:cubicBezTo>
                    <a:pt x="551" y="99"/>
                    <a:pt x="550" y="97"/>
                    <a:pt x="550" y="96"/>
                  </a:cubicBezTo>
                  <a:cubicBezTo>
                    <a:pt x="549" y="96"/>
                    <a:pt x="549" y="96"/>
                    <a:pt x="549" y="96"/>
                  </a:cubicBezTo>
                  <a:close/>
                  <a:moveTo>
                    <a:pt x="525" y="105"/>
                  </a:moveTo>
                  <a:cubicBezTo>
                    <a:pt x="525" y="105"/>
                    <a:pt x="525" y="105"/>
                    <a:pt x="526" y="105"/>
                  </a:cubicBezTo>
                  <a:cubicBezTo>
                    <a:pt x="526" y="105"/>
                    <a:pt x="526" y="105"/>
                    <a:pt x="526" y="106"/>
                  </a:cubicBezTo>
                  <a:cubicBezTo>
                    <a:pt x="527" y="110"/>
                    <a:pt x="521" y="115"/>
                    <a:pt x="517" y="115"/>
                  </a:cubicBezTo>
                  <a:cubicBezTo>
                    <a:pt x="517" y="115"/>
                    <a:pt x="516" y="115"/>
                    <a:pt x="516" y="114"/>
                  </a:cubicBezTo>
                  <a:cubicBezTo>
                    <a:pt x="517" y="110"/>
                    <a:pt x="522" y="108"/>
                    <a:pt x="525" y="105"/>
                  </a:cubicBezTo>
                  <a:close/>
                  <a:moveTo>
                    <a:pt x="556" y="106"/>
                  </a:moveTo>
                  <a:cubicBezTo>
                    <a:pt x="561" y="107"/>
                    <a:pt x="557" y="112"/>
                    <a:pt x="555" y="113"/>
                  </a:cubicBezTo>
                  <a:cubicBezTo>
                    <a:pt x="555" y="113"/>
                    <a:pt x="554" y="113"/>
                    <a:pt x="554" y="113"/>
                  </a:cubicBezTo>
                  <a:cubicBezTo>
                    <a:pt x="553" y="111"/>
                    <a:pt x="553" y="110"/>
                    <a:pt x="552" y="109"/>
                  </a:cubicBezTo>
                  <a:cubicBezTo>
                    <a:pt x="551" y="109"/>
                    <a:pt x="550" y="109"/>
                    <a:pt x="550" y="109"/>
                  </a:cubicBezTo>
                  <a:cubicBezTo>
                    <a:pt x="548" y="111"/>
                    <a:pt x="549" y="113"/>
                    <a:pt x="550" y="115"/>
                  </a:cubicBezTo>
                  <a:cubicBezTo>
                    <a:pt x="548" y="116"/>
                    <a:pt x="546" y="115"/>
                    <a:pt x="544" y="114"/>
                  </a:cubicBezTo>
                  <a:cubicBezTo>
                    <a:pt x="545" y="112"/>
                    <a:pt x="546" y="110"/>
                    <a:pt x="547" y="108"/>
                  </a:cubicBezTo>
                  <a:cubicBezTo>
                    <a:pt x="549" y="107"/>
                    <a:pt x="553" y="108"/>
                    <a:pt x="556" y="106"/>
                  </a:cubicBezTo>
                  <a:close/>
                  <a:moveTo>
                    <a:pt x="532" y="121"/>
                  </a:moveTo>
                  <a:cubicBezTo>
                    <a:pt x="532" y="121"/>
                    <a:pt x="531" y="122"/>
                    <a:pt x="531" y="123"/>
                  </a:cubicBezTo>
                  <a:cubicBezTo>
                    <a:pt x="532" y="125"/>
                    <a:pt x="533" y="126"/>
                    <a:pt x="534" y="127"/>
                  </a:cubicBezTo>
                  <a:cubicBezTo>
                    <a:pt x="533" y="128"/>
                    <a:pt x="531" y="129"/>
                    <a:pt x="530" y="130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2" y="131"/>
                    <a:pt x="534" y="131"/>
                    <a:pt x="536" y="131"/>
                  </a:cubicBezTo>
                  <a:cubicBezTo>
                    <a:pt x="536" y="131"/>
                    <a:pt x="537" y="132"/>
                    <a:pt x="537" y="132"/>
                  </a:cubicBezTo>
                  <a:cubicBezTo>
                    <a:pt x="536" y="134"/>
                    <a:pt x="535" y="135"/>
                    <a:pt x="534" y="137"/>
                  </a:cubicBezTo>
                  <a:cubicBezTo>
                    <a:pt x="531" y="137"/>
                    <a:pt x="528" y="136"/>
                    <a:pt x="525" y="135"/>
                  </a:cubicBezTo>
                  <a:cubicBezTo>
                    <a:pt x="524" y="134"/>
                    <a:pt x="523" y="133"/>
                    <a:pt x="521" y="132"/>
                  </a:cubicBezTo>
                  <a:cubicBezTo>
                    <a:pt x="520" y="133"/>
                    <a:pt x="520" y="133"/>
                    <a:pt x="520" y="135"/>
                  </a:cubicBezTo>
                  <a:cubicBezTo>
                    <a:pt x="522" y="137"/>
                    <a:pt x="523" y="140"/>
                    <a:pt x="526" y="140"/>
                  </a:cubicBezTo>
                  <a:cubicBezTo>
                    <a:pt x="528" y="139"/>
                    <a:pt x="529" y="139"/>
                    <a:pt x="531" y="140"/>
                  </a:cubicBezTo>
                  <a:cubicBezTo>
                    <a:pt x="533" y="142"/>
                    <a:pt x="523" y="148"/>
                    <a:pt x="522" y="150"/>
                  </a:cubicBezTo>
                  <a:cubicBezTo>
                    <a:pt x="520" y="149"/>
                    <a:pt x="518" y="147"/>
                    <a:pt x="517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8"/>
                    <a:pt x="517" y="148"/>
                    <a:pt x="517" y="150"/>
                  </a:cubicBezTo>
                  <a:cubicBezTo>
                    <a:pt x="516" y="153"/>
                    <a:pt x="519" y="156"/>
                    <a:pt x="522" y="155"/>
                  </a:cubicBezTo>
                  <a:cubicBezTo>
                    <a:pt x="527" y="152"/>
                    <a:pt x="531" y="144"/>
                    <a:pt x="536" y="142"/>
                  </a:cubicBezTo>
                  <a:cubicBezTo>
                    <a:pt x="538" y="141"/>
                    <a:pt x="540" y="143"/>
                    <a:pt x="542" y="144"/>
                  </a:cubicBezTo>
                  <a:cubicBezTo>
                    <a:pt x="544" y="146"/>
                    <a:pt x="544" y="150"/>
                    <a:pt x="545" y="153"/>
                  </a:cubicBezTo>
                  <a:cubicBezTo>
                    <a:pt x="546" y="153"/>
                    <a:pt x="546" y="154"/>
                    <a:pt x="548" y="154"/>
                  </a:cubicBezTo>
                  <a:cubicBezTo>
                    <a:pt x="548" y="153"/>
                    <a:pt x="549" y="152"/>
                    <a:pt x="549" y="151"/>
                  </a:cubicBezTo>
                  <a:cubicBezTo>
                    <a:pt x="549" y="143"/>
                    <a:pt x="545" y="142"/>
                    <a:pt x="538" y="139"/>
                  </a:cubicBezTo>
                  <a:cubicBezTo>
                    <a:pt x="538" y="139"/>
                    <a:pt x="538" y="139"/>
                    <a:pt x="538" y="138"/>
                  </a:cubicBezTo>
                  <a:cubicBezTo>
                    <a:pt x="539" y="137"/>
                    <a:pt x="541" y="137"/>
                    <a:pt x="542" y="135"/>
                  </a:cubicBezTo>
                  <a:cubicBezTo>
                    <a:pt x="542" y="132"/>
                    <a:pt x="541" y="132"/>
                    <a:pt x="540" y="131"/>
                  </a:cubicBezTo>
                  <a:cubicBezTo>
                    <a:pt x="540" y="131"/>
                    <a:pt x="540" y="130"/>
                    <a:pt x="540" y="130"/>
                  </a:cubicBezTo>
                  <a:cubicBezTo>
                    <a:pt x="544" y="131"/>
                    <a:pt x="544" y="133"/>
                    <a:pt x="546" y="130"/>
                  </a:cubicBezTo>
                  <a:cubicBezTo>
                    <a:pt x="546" y="125"/>
                    <a:pt x="540" y="126"/>
                    <a:pt x="537" y="123"/>
                  </a:cubicBezTo>
                  <a:cubicBezTo>
                    <a:pt x="535" y="122"/>
                    <a:pt x="535" y="121"/>
                    <a:pt x="532" y="121"/>
                  </a:cubicBezTo>
                  <a:close/>
                  <a:moveTo>
                    <a:pt x="462" y="556"/>
                  </a:moveTo>
                  <a:cubicBezTo>
                    <a:pt x="429" y="574"/>
                    <a:pt x="391" y="584"/>
                    <a:pt x="351" y="584"/>
                  </a:cubicBezTo>
                  <a:cubicBezTo>
                    <a:pt x="297" y="584"/>
                    <a:pt x="246" y="565"/>
                    <a:pt x="206" y="533"/>
                  </a:cubicBezTo>
                  <a:cubicBezTo>
                    <a:pt x="216" y="527"/>
                    <a:pt x="259" y="504"/>
                    <a:pt x="307" y="513"/>
                  </a:cubicBezTo>
                  <a:cubicBezTo>
                    <a:pt x="307" y="513"/>
                    <a:pt x="345" y="522"/>
                    <a:pt x="356" y="531"/>
                  </a:cubicBezTo>
                  <a:cubicBezTo>
                    <a:pt x="359" y="533"/>
                    <a:pt x="367" y="537"/>
                    <a:pt x="378" y="541"/>
                  </a:cubicBezTo>
                  <a:cubicBezTo>
                    <a:pt x="371" y="518"/>
                    <a:pt x="371" y="518"/>
                    <a:pt x="371" y="518"/>
                  </a:cubicBezTo>
                  <a:cubicBezTo>
                    <a:pt x="350" y="508"/>
                    <a:pt x="318" y="496"/>
                    <a:pt x="302" y="496"/>
                  </a:cubicBezTo>
                  <a:cubicBezTo>
                    <a:pt x="275" y="496"/>
                    <a:pt x="258" y="487"/>
                    <a:pt x="193" y="522"/>
                  </a:cubicBezTo>
                  <a:cubicBezTo>
                    <a:pt x="187" y="516"/>
                    <a:pt x="181" y="510"/>
                    <a:pt x="176" y="504"/>
                  </a:cubicBezTo>
                  <a:cubicBezTo>
                    <a:pt x="184" y="497"/>
                    <a:pt x="221" y="468"/>
                    <a:pt x="279" y="471"/>
                  </a:cubicBezTo>
                  <a:cubicBezTo>
                    <a:pt x="279" y="471"/>
                    <a:pt x="319" y="471"/>
                    <a:pt x="364" y="494"/>
                  </a:cubicBezTo>
                  <a:cubicBezTo>
                    <a:pt x="358" y="472"/>
                    <a:pt x="358" y="472"/>
                    <a:pt x="358" y="472"/>
                  </a:cubicBezTo>
                  <a:cubicBezTo>
                    <a:pt x="357" y="472"/>
                    <a:pt x="356" y="471"/>
                    <a:pt x="354" y="471"/>
                  </a:cubicBezTo>
                  <a:cubicBezTo>
                    <a:pt x="354" y="471"/>
                    <a:pt x="295" y="445"/>
                    <a:pt x="239" y="457"/>
                  </a:cubicBezTo>
                  <a:cubicBezTo>
                    <a:pt x="239" y="457"/>
                    <a:pt x="211" y="459"/>
                    <a:pt x="164" y="489"/>
                  </a:cubicBezTo>
                  <a:cubicBezTo>
                    <a:pt x="159" y="483"/>
                    <a:pt x="155" y="476"/>
                    <a:pt x="151" y="469"/>
                  </a:cubicBezTo>
                  <a:cubicBezTo>
                    <a:pt x="164" y="459"/>
                    <a:pt x="213" y="425"/>
                    <a:pt x="280" y="429"/>
                  </a:cubicBezTo>
                  <a:cubicBezTo>
                    <a:pt x="280" y="429"/>
                    <a:pt x="316" y="427"/>
                    <a:pt x="361" y="453"/>
                  </a:cubicBezTo>
                  <a:cubicBezTo>
                    <a:pt x="361" y="453"/>
                    <a:pt x="453" y="499"/>
                    <a:pt x="554" y="466"/>
                  </a:cubicBezTo>
                  <a:cubicBezTo>
                    <a:pt x="549" y="475"/>
                    <a:pt x="543" y="484"/>
                    <a:pt x="536" y="492"/>
                  </a:cubicBezTo>
                  <a:cubicBezTo>
                    <a:pt x="517" y="497"/>
                    <a:pt x="474" y="505"/>
                    <a:pt x="439" y="498"/>
                  </a:cubicBezTo>
                  <a:cubicBezTo>
                    <a:pt x="439" y="498"/>
                    <a:pt x="417" y="496"/>
                    <a:pt x="378" y="481"/>
                  </a:cubicBezTo>
                  <a:cubicBezTo>
                    <a:pt x="384" y="502"/>
                    <a:pt x="384" y="502"/>
                    <a:pt x="384" y="502"/>
                  </a:cubicBezTo>
                  <a:cubicBezTo>
                    <a:pt x="410" y="511"/>
                    <a:pt x="461" y="524"/>
                    <a:pt x="517" y="515"/>
                  </a:cubicBezTo>
                  <a:cubicBezTo>
                    <a:pt x="508" y="523"/>
                    <a:pt x="499" y="532"/>
                    <a:pt x="489" y="539"/>
                  </a:cubicBezTo>
                  <a:cubicBezTo>
                    <a:pt x="471" y="540"/>
                    <a:pt x="436" y="539"/>
                    <a:pt x="395" y="529"/>
                  </a:cubicBezTo>
                  <a:cubicBezTo>
                    <a:pt x="395" y="529"/>
                    <a:pt x="393" y="528"/>
                    <a:pt x="390" y="527"/>
                  </a:cubicBezTo>
                  <a:cubicBezTo>
                    <a:pt x="395" y="546"/>
                    <a:pt x="395" y="546"/>
                    <a:pt x="395" y="546"/>
                  </a:cubicBezTo>
                  <a:cubicBezTo>
                    <a:pt x="415" y="551"/>
                    <a:pt x="439" y="555"/>
                    <a:pt x="462" y="556"/>
                  </a:cubicBezTo>
                  <a:close/>
                  <a:moveTo>
                    <a:pt x="575" y="415"/>
                  </a:moveTo>
                  <a:cubicBezTo>
                    <a:pt x="521" y="437"/>
                    <a:pt x="471" y="446"/>
                    <a:pt x="411" y="431"/>
                  </a:cubicBezTo>
                  <a:cubicBezTo>
                    <a:pt x="343" y="414"/>
                    <a:pt x="336" y="388"/>
                    <a:pt x="258" y="390"/>
                  </a:cubicBezTo>
                  <a:cubicBezTo>
                    <a:pt x="192" y="392"/>
                    <a:pt x="146" y="425"/>
                    <a:pt x="134" y="435"/>
                  </a:cubicBezTo>
                  <a:cubicBezTo>
                    <a:pt x="137" y="442"/>
                    <a:pt x="140" y="448"/>
                    <a:pt x="143" y="455"/>
                  </a:cubicBezTo>
                  <a:cubicBezTo>
                    <a:pt x="182" y="425"/>
                    <a:pt x="229" y="413"/>
                    <a:pt x="271" y="413"/>
                  </a:cubicBezTo>
                  <a:cubicBezTo>
                    <a:pt x="318" y="413"/>
                    <a:pt x="355" y="432"/>
                    <a:pt x="355" y="432"/>
                  </a:cubicBezTo>
                  <a:cubicBezTo>
                    <a:pt x="355" y="432"/>
                    <a:pt x="400" y="457"/>
                    <a:pt x="457" y="461"/>
                  </a:cubicBezTo>
                  <a:cubicBezTo>
                    <a:pt x="511" y="465"/>
                    <a:pt x="560" y="444"/>
                    <a:pt x="566" y="442"/>
                  </a:cubicBezTo>
                  <a:cubicBezTo>
                    <a:pt x="570" y="433"/>
                    <a:pt x="573" y="424"/>
                    <a:pt x="57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  <p:grpSp>
          <p:nvGrpSpPr>
            <p:cNvPr id="20" name="ïš1iḋe"/>
            <p:cNvGrpSpPr/>
            <p:nvPr/>
          </p:nvGrpSpPr>
          <p:grpSpPr>
            <a:xfrm>
              <a:off x="5238070" y="2374360"/>
              <a:ext cx="3653324" cy="1439817"/>
              <a:chOff x="5043488" y="2205038"/>
              <a:chExt cx="4475163" cy="1763713"/>
            </a:xfrm>
            <a:grpFill/>
          </p:grpSpPr>
          <p:sp>
            <p:nvSpPr>
              <p:cNvPr id="22" name="işḷiḋê"/>
              <p:cNvSpPr/>
              <p:nvPr/>
            </p:nvSpPr>
            <p:spPr bwMode="auto">
              <a:xfrm>
                <a:off x="6346826" y="2911476"/>
                <a:ext cx="1120775" cy="773113"/>
              </a:xfrm>
              <a:custGeom>
                <a:avLst/>
                <a:gdLst>
                  <a:gd name="T0" fmla="*/ 188 w 340"/>
                  <a:gd name="T1" fmla="*/ 0 h 234"/>
                  <a:gd name="T2" fmla="*/ 215 w 340"/>
                  <a:gd name="T3" fmla="*/ 50 h 234"/>
                  <a:gd name="T4" fmla="*/ 206 w 340"/>
                  <a:gd name="T5" fmla="*/ 68 h 234"/>
                  <a:gd name="T6" fmla="*/ 196 w 340"/>
                  <a:gd name="T7" fmla="*/ 152 h 234"/>
                  <a:gd name="T8" fmla="*/ 188 w 340"/>
                  <a:gd name="T9" fmla="*/ 201 h 234"/>
                  <a:gd name="T10" fmla="*/ 177 w 340"/>
                  <a:gd name="T11" fmla="*/ 193 h 234"/>
                  <a:gd name="T12" fmla="*/ 169 w 340"/>
                  <a:gd name="T13" fmla="*/ 170 h 234"/>
                  <a:gd name="T14" fmla="*/ 174 w 340"/>
                  <a:gd name="T15" fmla="*/ 147 h 234"/>
                  <a:gd name="T16" fmla="*/ 179 w 340"/>
                  <a:gd name="T17" fmla="*/ 52 h 234"/>
                  <a:gd name="T18" fmla="*/ 183 w 340"/>
                  <a:gd name="T19" fmla="*/ 0 h 234"/>
                  <a:gd name="T20" fmla="*/ 188 w 340"/>
                  <a:gd name="T21" fmla="*/ 0 h 234"/>
                  <a:gd name="T22" fmla="*/ 233 w 340"/>
                  <a:gd name="T23" fmla="*/ 53 h 234"/>
                  <a:gd name="T24" fmla="*/ 217 w 340"/>
                  <a:gd name="T25" fmla="*/ 68 h 234"/>
                  <a:gd name="T26" fmla="*/ 293 w 340"/>
                  <a:gd name="T27" fmla="*/ 85 h 234"/>
                  <a:gd name="T28" fmla="*/ 298 w 340"/>
                  <a:gd name="T29" fmla="*/ 75 h 234"/>
                  <a:gd name="T30" fmla="*/ 233 w 340"/>
                  <a:gd name="T31" fmla="*/ 53 h 234"/>
                  <a:gd name="T32" fmla="*/ 46 w 340"/>
                  <a:gd name="T33" fmla="*/ 49 h 234"/>
                  <a:gd name="T34" fmla="*/ 87 w 340"/>
                  <a:gd name="T35" fmla="*/ 81 h 234"/>
                  <a:gd name="T36" fmla="*/ 83 w 340"/>
                  <a:gd name="T37" fmla="*/ 155 h 234"/>
                  <a:gd name="T38" fmla="*/ 105 w 340"/>
                  <a:gd name="T39" fmla="*/ 168 h 234"/>
                  <a:gd name="T40" fmla="*/ 104 w 340"/>
                  <a:gd name="T41" fmla="*/ 174 h 234"/>
                  <a:gd name="T42" fmla="*/ 42 w 340"/>
                  <a:gd name="T43" fmla="*/ 226 h 234"/>
                  <a:gd name="T44" fmla="*/ 4 w 340"/>
                  <a:gd name="T45" fmla="*/ 216 h 234"/>
                  <a:gd name="T46" fmla="*/ 0 w 340"/>
                  <a:gd name="T47" fmla="*/ 209 h 234"/>
                  <a:gd name="T48" fmla="*/ 2 w 340"/>
                  <a:gd name="T49" fmla="*/ 205 h 234"/>
                  <a:gd name="T50" fmla="*/ 51 w 340"/>
                  <a:gd name="T51" fmla="*/ 167 h 234"/>
                  <a:gd name="T52" fmla="*/ 47 w 340"/>
                  <a:gd name="T53" fmla="*/ 160 h 234"/>
                  <a:gd name="T54" fmla="*/ 25 w 340"/>
                  <a:gd name="T55" fmla="*/ 144 h 234"/>
                  <a:gd name="T56" fmla="*/ 26 w 340"/>
                  <a:gd name="T57" fmla="*/ 138 h 234"/>
                  <a:gd name="T58" fmla="*/ 55 w 340"/>
                  <a:gd name="T59" fmla="*/ 124 h 234"/>
                  <a:gd name="T60" fmla="*/ 30 w 340"/>
                  <a:gd name="T61" fmla="*/ 54 h 234"/>
                  <a:gd name="T62" fmla="*/ 35 w 340"/>
                  <a:gd name="T63" fmla="*/ 52 h 234"/>
                  <a:gd name="T64" fmla="*/ 46 w 340"/>
                  <a:gd name="T65" fmla="*/ 49 h 234"/>
                  <a:gd name="T66" fmla="*/ 247 w 340"/>
                  <a:gd name="T67" fmla="*/ 155 h 234"/>
                  <a:gd name="T68" fmla="*/ 211 w 340"/>
                  <a:gd name="T69" fmla="*/ 151 h 234"/>
                  <a:gd name="T70" fmla="*/ 207 w 340"/>
                  <a:gd name="T71" fmla="*/ 155 h 234"/>
                  <a:gd name="T72" fmla="*/ 222 w 340"/>
                  <a:gd name="T73" fmla="*/ 183 h 234"/>
                  <a:gd name="T74" fmla="*/ 271 w 340"/>
                  <a:gd name="T75" fmla="*/ 180 h 234"/>
                  <a:gd name="T76" fmla="*/ 322 w 340"/>
                  <a:gd name="T77" fmla="*/ 228 h 234"/>
                  <a:gd name="T78" fmla="*/ 340 w 340"/>
                  <a:gd name="T79" fmla="*/ 219 h 234"/>
                  <a:gd name="T80" fmla="*/ 328 w 340"/>
                  <a:gd name="T81" fmla="*/ 186 h 234"/>
                  <a:gd name="T82" fmla="*/ 247 w 340"/>
                  <a:gd name="T83" fmla="*/ 15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234">
                    <a:moveTo>
                      <a:pt x="188" y="0"/>
                    </a:moveTo>
                    <a:cubicBezTo>
                      <a:pt x="204" y="5"/>
                      <a:pt x="223" y="30"/>
                      <a:pt x="215" y="50"/>
                    </a:cubicBezTo>
                    <a:cubicBezTo>
                      <a:pt x="212" y="56"/>
                      <a:pt x="209" y="62"/>
                      <a:pt x="206" y="68"/>
                    </a:cubicBezTo>
                    <a:cubicBezTo>
                      <a:pt x="202" y="96"/>
                      <a:pt x="199" y="124"/>
                      <a:pt x="196" y="152"/>
                    </a:cubicBezTo>
                    <a:cubicBezTo>
                      <a:pt x="194" y="167"/>
                      <a:pt x="204" y="194"/>
                      <a:pt x="188" y="201"/>
                    </a:cubicBezTo>
                    <a:cubicBezTo>
                      <a:pt x="182" y="201"/>
                      <a:pt x="181" y="197"/>
                      <a:pt x="177" y="193"/>
                    </a:cubicBezTo>
                    <a:cubicBezTo>
                      <a:pt x="174" y="185"/>
                      <a:pt x="172" y="178"/>
                      <a:pt x="169" y="170"/>
                    </a:cubicBezTo>
                    <a:cubicBezTo>
                      <a:pt x="171" y="162"/>
                      <a:pt x="173" y="155"/>
                      <a:pt x="174" y="147"/>
                    </a:cubicBezTo>
                    <a:cubicBezTo>
                      <a:pt x="176" y="115"/>
                      <a:pt x="178" y="84"/>
                      <a:pt x="179" y="52"/>
                    </a:cubicBezTo>
                    <a:cubicBezTo>
                      <a:pt x="179" y="33"/>
                      <a:pt x="171" y="13"/>
                      <a:pt x="183" y="0"/>
                    </a:cubicBezTo>
                    <a:cubicBezTo>
                      <a:pt x="185" y="0"/>
                      <a:pt x="187" y="0"/>
                      <a:pt x="188" y="0"/>
                    </a:cubicBezTo>
                    <a:close/>
                    <a:moveTo>
                      <a:pt x="233" y="53"/>
                    </a:moveTo>
                    <a:cubicBezTo>
                      <a:pt x="226" y="57"/>
                      <a:pt x="220" y="58"/>
                      <a:pt x="217" y="68"/>
                    </a:cubicBezTo>
                    <a:cubicBezTo>
                      <a:pt x="255" y="107"/>
                      <a:pt x="254" y="78"/>
                      <a:pt x="293" y="85"/>
                    </a:cubicBezTo>
                    <a:cubicBezTo>
                      <a:pt x="296" y="81"/>
                      <a:pt x="297" y="81"/>
                      <a:pt x="298" y="75"/>
                    </a:cubicBezTo>
                    <a:cubicBezTo>
                      <a:pt x="283" y="62"/>
                      <a:pt x="260" y="57"/>
                      <a:pt x="233" y="53"/>
                    </a:cubicBezTo>
                    <a:close/>
                    <a:moveTo>
                      <a:pt x="46" y="49"/>
                    </a:moveTo>
                    <a:cubicBezTo>
                      <a:pt x="68" y="52"/>
                      <a:pt x="83" y="66"/>
                      <a:pt x="87" y="81"/>
                    </a:cubicBezTo>
                    <a:cubicBezTo>
                      <a:pt x="86" y="106"/>
                      <a:pt x="84" y="131"/>
                      <a:pt x="83" y="155"/>
                    </a:cubicBezTo>
                    <a:cubicBezTo>
                      <a:pt x="94" y="159"/>
                      <a:pt x="98" y="160"/>
                      <a:pt x="105" y="168"/>
                    </a:cubicBezTo>
                    <a:cubicBezTo>
                      <a:pt x="104" y="170"/>
                      <a:pt x="104" y="172"/>
                      <a:pt x="104" y="174"/>
                    </a:cubicBezTo>
                    <a:cubicBezTo>
                      <a:pt x="87" y="193"/>
                      <a:pt x="65" y="214"/>
                      <a:pt x="42" y="226"/>
                    </a:cubicBezTo>
                    <a:cubicBezTo>
                      <a:pt x="30" y="222"/>
                      <a:pt x="17" y="219"/>
                      <a:pt x="4" y="216"/>
                    </a:cubicBezTo>
                    <a:cubicBezTo>
                      <a:pt x="3" y="213"/>
                      <a:pt x="2" y="211"/>
                      <a:pt x="0" y="209"/>
                    </a:cubicBezTo>
                    <a:cubicBezTo>
                      <a:pt x="1" y="208"/>
                      <a:pt x="2" y="206"/>
                      <a:pt x="2" y="205"/>
                    </a:cubicBezTo>
                    <a:cubicBezTo>
                      <a:pt x="17" y="190"/>
                      <a:pt x="44" y="193"/>
                      <a:pt x="51" y="167"/>
                    </a:cubicBezTo>
                    <a:cubicBezTo>
                      <a:pt x="50" y="165"/>
                      <a:pt x="49" y="163"/>
                      <a:pt x="47" y="160"/>
                    </a:cubicBezTo>
                    <a:cubicBezTo>
                      <a:pt x="34" y="159"/>
                      <a:pt x="27" y="154"/>
                      <a:pt x="25" y="144"/>
                    </a:cubicBezTo>
                    <a:cubicBezTo>
                      <a:pt x="25" y="142"/>
                      <a:pt x="26" y="140"/>
                      <a:pt x="26" y="138"/>
                    </a:cubicBezTo>
                    <a:cubicBezTo>
                      <a:pt x="32" y="131"/>
                      <a:pt x="46" y="128"/>
                      <a:pt x="55" y="124"/>
                    </a:cubicBezTo>
                    <a:cubicBezTo>
                      <a:pt x="61" y="78"/>
                      <a:pt x="30" y="80"/>
                      <a:pt x="30" y="54"/>
                    </a:cubicBezTo>
                    <a:cubicBezTo>
                      <a:pt x="32" y="53"/>
                      <a:pt x="33" y="53"/>
                      <a:pt x="35" y="52"/>
                    </a:cubicBezTo>
                    <a:cubicBezTo>
                      <a:pt x="38" y="51"/>
                      <a:pt x="42" y="50"/>
                      <a:pt x="46" y="49"/>
                    </a:cubicBezTo>
                    <a:close/>
                    <a:moveTo>
                      <a:pt x="247" y="155"/>
                    </a:moveTo>
                    <a:cubicBezTo>
                      <a:pt x="235" y="153"/>
                      <a:pt x="223" y="152"/>
                      <a:pt x="211" y="151"/>
                    </a:cubicBezTo>
                    <a:cubicBezTo>
                      <a:pt x="210" y="152"/>
                      <a:pt x="208" y="154"/>
                      <a:pt x="207" y="155"/>
                    </a:cubicBezTo>
                    <a:cubicBezTo>
                      <a:pt x="206" y="168"/>
                      <a:pt x="213" y="178"/>
                      <a:pt x="222" y="183"/>
                    </a:cubicBezTo>
                    <a:cubicBezTo>
                      <a:pt x="242" y="192"/>
                      <a:pt x="250" y="170"/>
                      <a:pt x="271" y="180"/>
                    </a:cubicBezTo>
                    <a:cubicBezTo>
                      <a:pt x="296" y="191"/>
                      <a:pt x="301" y="217"/>
                      <a:pt x="322" y="228"/>
                    </a:cubicBezTo>
                    <a:cubicBezTo>
                      <a:pt x="332" y="234"/>
                      <a:pt x="337" y="225"/>
                      <a:pt x="340" y="219"/>
                    </a:cubicBezTo>
                    <a:cubicBezTo>
                      <a:pt x="336" y="208"/>
                      <a:pt x="332" y="197"/>
                      <a:pt x="328" y="186"/>
                    </a:cubicBezTo>
                    <a:cubicBezTo>
                      <a:pt x="320" y="175"/>
                      <a:pt x="268" y="158"/>
                      <a:pt x="2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3" name="iś1iḍé"/>
              <p:cNvSpPr/>
              <p:nvPr/>
            </p:nvSpPr>
            <p:spPr bwMode="auto">
              <a:xfrm>
                <a:off x="7639051" y="3033713"/>
                <a:ext cx="666750" cy="604838"/>
              </a:xfrm>
              <a:custGeom>
                <a:avLst/>
                <a:gdLst>
                  <a:gd name="T0" fmla="*/ 79 w 202"/>
                  <a:gd name="T1" fmla="*/ 4 h 183"/>
                  <a:gd name="T2" fmla="*/ 107 w 202"/>
                  <a:gd name="T3" fmla="*/ 12 h 183"/>
                  <a:gd name="T4" fmla="*/ 109 w 202"/>
                  <a:gd name="T5" fmla="*/ 44 h 183"/>
                  <a:gd name="T6" fmla="*/ 119 w 202"/>
                  <a:gd name="T7" fmla="*/ 62 h 183"/>
                  <a:gd name="T8" fmla="*/ 117 w 202"/>
                  <a:gd name="T9" fmla="*/ 68 h 183"/>
                  <a:gd name="T10" fmla="*/ 85 w 202"/>
                  <a:gd name="T11" fmla="*/ 112 h 183"/>
                  <a:gd name="T12" fmla="*/ 2 w 202"/>
                  <a:gd name="T13" fmla="*/ 168 h 183"/>
                  <a:gd name="T14" fmla="*/ 0 w 202"/>
                  <a:gd name="T15" fmla="*/ 163 h 183"/>
                  <a:gd name="T16" fmla="*/ 61 w 202"/>
                  <a:gd name="T17" fmla="*/ 98 h 183"/>
                  <a:gd name="T18" fmla="*/ 58 w 202"/>
                  <a:gd name="T19" fmla="*/ 96 h 183"/>
                  <a:gd name="T20" fmla="*/ 21 w 202"/>
                  <a:gd name="T21" fmla="*/ 72 h 183"/>
                  <a:gd name="T22" fmla="*/ 24 w 202"/>
                  <a:gd name="T23" fmla="*/ 62 h 183"/>
                  <a:gd name="T24" fmla="*/ 40 w 202"/>
                  <a:gd name="T25" fmla="*/ 63 h 183"/>
                  <a:gd name="T26" fmla="*/ 85 w 202"/>
                  <a:gd name="T27" fmla="*/ 39 h 183"/>
                  <a:gd name="T28" fmla="*/ 79 w 202"/>
                  <a:gd name="T29" fmla="*/ 4 h 183"/>
                  <a:gd name="T30" fmla="*/ 102 w 202"/>
                  <a:gd name="T31" fmla="*/ 97 h 183"/>
                  <a:gd name="T32" fmla="*/ 97 w 202"/>
                  <a:gd name="T33" fmla="*/ 105 h 183"/>
                  <a:gd name="T34" fmla="*/ 161 w 202"/>
                  <a:gd name="T35" fmla="*/ 145 h 183"/>
                  <a:gd name="T36" fmla="*/ 184 w 202"/>
                  <a:gd name="T37" fmla="*/ 183 h 183"/>
                  <a:gd name="T38" fmla="*/ 190 w 202"/>
                  <a:gd name="T39" fmla="*/ 180 h 183"/>
                  <a:gd name="T40" fmla="*/ 102 w 202"/>
                  <a:gd name="T41" fmla="*/ 9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" h="183">
                    <a:moveTo>
                      <a:pt x="79" y="4"/>
                    </a:moveTo>
                    <a:cubicBezTo>
                      <a:pt x="92" y="0"/>
                      <a:pt x="101" y="4"/>
                      <a:pt x="107" y="12"/>
                    </a:cubicBezTo>
                    <a:cubicBezTo>
                      <a:pt x="116" y="26"/>
                      <a:pt x="109" y="34"/>
                      <a:pt x="109" y="44"/>
                    </a:cubicBezTo>
                    <a:cubicBezTo>
                      <a:pt x="108" y="54"/>
                      <a:pt x="119" y="52"/>
                      <a:pt x="119" y="62"/>
                    </a:cubicBezTo>
                    <a:cubicBezTo>
                      <a:pt x="118" y="64"/>
                      <a:pt x="118" y="66"/>
                      <a:pt x="117" y="68"/>
                    </a:cubicBezTo>
                    <a:cubicBezTo>
                      <a:pt x="96" y="74"/>
                      <a:pt x="95" y="97"/>
                      <a:pt x="85" y="112"/>
                    </a:cubicBezTo>
                    <a:cubicBezTo>
                      <a:pt x="69" y="135"/>
                      <a:pt x="41" y="161"/>
                      <a:pt x="2" y="168"/>
                    </a:cubicBezTo>
                    <a:cubicBezTo>
                      <a:pt x="2" y="166"/>
                      <a:pt x="1" y="164"/>
                      <a:pt x="0" y="163"/>
                    </a:cubicBezTo>
                    <a:cubicBezTo>
                      <a:pt x="18" y="141"/>
                      <a:pt x="54" y="126"/>
                      <a:pt x="61" y="98"/>
                    </a:cubicBezTo>
                    <a:cubicBezTo>
                      <a:pt x="60" y="97"/>
                      <a:pt x="59" y="97"/>
                      <a:pt x="58" y="96"/>
                    </a:cubicBezTo>
                    <a:cubicBezTo>
                      <a:pt x="44" y="99"/>
                      <a:pt x="27" y="87"/>
                      <a:pt x="21" y="72"/>
                    </a:cubicBezTo>
                    <a:cubicBezTo>
                      <a:pt x="22" y="69"/>
                      <a:pt x="23" y="66"/>
                      <a:pt x="24" y="62"/>
                    </a:cubicBezTo>
                    <a:cubicBezTo>
                      <a:pt x="30" y="58"/>
                      <a:pt x="35" y="63"/>
                      <a:pt x="40" y="63"/>
                    </a:cubicBezTo>
                    <a:cubicBezTo>
                      <a:pt x="54" y="61"/>
                      <a:pt x="76" y="47"/>
                      <a:pt x="85" y="39"/>
                    </a:cubicBezTo>
                    <a:cubicBezTo>
                      <a:pt x="83" y="25"/>
                      <a:pt x="74" y="17"/>
                      <a:pt x="79" y="4"/>
                    </a:cubicBezTo>
                    <a:close/>
                    <a:moveTo>
                      <a:pt x="102" y="97"/>
                    </a:moveTo>
                    <a:cubicBezTo>
                      <a:pt x="101" y="100"/>
                      <a:pt x="99" y="102"/>
                      <a:pt x="97" y="105"/>
                    </a:cubicBezTo>
                    <a:cubicBezTo>
                      <a:pt x="106" y="120"/>
                      <a:pt x="147" y="129"/>
                      <a:pt x="161" y="145"/>
                    </a:cubicBezTo>
                    <a:cubicBezTo>
                      <a:pt x="173" y="160"/>
                      <a:pt x="170" y="176"/>
                      <a:pt x="184" y="183"/>
                    </a:cubicBezTo>
                    <a:cubicBezTo>
                      <a:pt x="186" y="182"/>
                      <a:pt x="188" y="181"/>
                      <a:pt x="190" y="180"/>
                    </a:cubicBezTo>
                    <a:cubicBezTo>
                      <a:pt x="202" y="137"/>
                      <a:pt x="137" y="89"/>
                      <a:pt x="10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4" name="ïṧlîdé"/>
              <p:cNvSpPr/>
              <p:nvPr/>
            </p:nvSpPr>
            <p:spPr bwMode="auto">
              <a:xfrm>
                <a:off x="5043488" y="2205038"/>
                <a:ext cx="1174750" cy="1724025"/>
              </a:xfrm>
              <a:custGeom>
                <a:avLst/>
                <a:gdLst>
                  <a:gd name="T0" fmla="*/ 187 w 356"/>
                  <a:gd name="T1" fmla="*/ 109 h 522"/>
                  <a:gd name="T2" fmla="*/ 223 w 356"/>
                  <a:gd name="T3" fmla="*/ 134 h 522"/>
                  <a:gd name="T4" fmla="*/ 192 w 356"/>
                  <a:gd name="T5" fmla="*/ 134 h 522"/>
                  <a:gd name="T6" fmla="*/ 182 w 356"/>
                  <a:gd name="T7" fmla="*/ 203 h 522"/>
                  <a:gd name="T8" fmla="*/ 207 w 356"/>
                  <a:gd name="T9" fmla="*/ 195 h 522"/>
                  <a:gd name="T10" fmla="*/ 175 w 356"/>
                  <a:gd name="T11" fmla="*/ 220 h 522"/>
                  <a:gd name="T12" fmla="*/ 194 w 356"/>
                  <a:gd name="T13" fmla="*/ 309 h 522"/>
                  <a:gd name="T14" fmla="*/ 243 w 356"/>
                  <a:gd name="T15" fmla="*/ 181 h 522"/>
                  <a:gd name="T16" fmla="*/ 259 w 356"/>
                  <a:gd name="T17" fmla="*/ 179 h 522"/>
                  <a:gd name="T18" fmla="*/ 257 w 356"/>
                  <a:gd name="T19" fmla="*/ 241 h 522"/>
                  <a:gd name="T20" fmla="*/ 209 w 356"/>
                  <a:gd name="T21" fmla="*/ 326 h 522"/>
                  <a:gd name="T22" fmla="*/ 293 w 356"/>
                  <a:gd name="T23" fmla="*/ 378 h 522"/>
                  <a:gd name="T24" fmla="*/ 355 w 356"/>
                  <a:gd name="T25" fmla="*/ 409 h 522"/>
                  <a:gd name="T26" fmla="*/ 308 w 356"/>
                  <a:gd name="T27" fmla="*/ 423 h 522"/>
                  <a:gd name="T28" fmla="*/ 199 w 356"/>
                  <a:gd name="T29" fmla="*/ 338 h 522"/>
                  <a:gd name="T30" fmla="*/ 176 w 356"/>
                  <a:gd name="T31" fmla="*/ 401 h 522"/>
                  <a:gd name="T32" fmla="*/ 172 w 356"/>
                  <a:gd name="T33" fmla="*/ 522 h 522"/>
                  <a:gd name="T34" fmla="*/ 113 w 356"/>
                  <a:gd name="T35" fmla="*/ 459 h 522"/>
                  <a:gd name="T36" fmla="*/ 151 w 356"/>
                  <a:gd name="T37" fmla="*/ 477 h 522"/>
                  <a:gd name="T38" fmla="*/ 155 w 356"/>
                  <a:gd name="T39" fmla="*/ 383 h 522"/>
                  <a:gd name="T40" fmla="*/ 24 w 356"/>
                  <a:gd name="T41" fmla="*/ 463 h 522"/>
                  <a:gd name="T42" fmla="*/ 73 w 356"/>
                  <a:gd name="T43" fmla="*/ 413 h 522"/>
                  <a:gd name="T44" fmla="*/ 44 w 356"/>
                  <a:gd name="T45" fmla="*/ 343 h 522"/>
                  <a:gd name="T46" fmla="*/ 0 w 356"/>
                  <a:gd name="T47" fmla="*/ 243 h 522"/>
                  <a:gd name="T48" fmla="*/ 41 w 356"/>
                  <a:gd name="T49" fmla="*/ 275 h 522"/>
                  <a:gd name="T50" fmla="*/ 66 w 356"/>
                  <a:gd name="T51" fmla="*/ 357 h 522"/>
                  <a:gd name="T52" fmla="*/ 150 w 356"/>
                  <a:gd name="T53" fmla="*/ 285 h 522"/>
                  <a:gd name="T54" fmla="*/ 112 w 356"/>
                  <a:gd name="T55" fmla="*/ 266 h 522"/>
                  <a:gd name="T56" fmla="*/ 159 w 356"/>
                  <a:gd name="T57" fmla="*/ 252 h 522"/>
                  <a:gd name="T58" fmla="*/ 156 w 356"/>
                  <a:gd name="T59" fmla="*/ 227 h 522"/>
                  <a:gd name="T60" fmla="*/ 53 w 356"/>
                  <a:gd name="T61" fmla="*/ 281 h 522"/>
                  <a:gd name="T62" fmla="*/ 156 w 356"/>
                  <a:gd name="T63" fmla="*/ 214 h 522"/>
                  <a:gd name="T64" fmla="*/ 159 w 356"/>
                  <a:gd name="T65" fmla="*/ 163 h 522"/>
                  <a:gd name="T66" fmla="*/ 98 w 356"/>
                  <a:gd name="T67" fmla="*/ 167 h 522"/>
                  <a:gd name="T68" fmla="*/ 88 w 356"/>
                  <a:gd name="T69" fmla="*/ 143 h 522"/>
                  <a:gd name="T70" fmla="*/ 171 w 356"/>
                  <a:gd name="T71" fmla="*/ 40 h 522"/>
                  <a:gd name="T72" fmla="*/ 166 w 356"/>
                  <a:gd name="T73" fmla="*/ 3 h 522"/>
                  <a:gd name="T74" fmla="*/ 189 w 356"/>
                  <a:gd name="T75" fmla="*/ 313 h 522"/>
                  <a:gd name="T76" fmla="*/ 172 w 356"/>
                  <a:gd name="T77" fmla="*/ 330 h 522"/>
                  <a:gd name="T78" fmla="*/ 191 w 356"/>
                  <a:gd name="T79" fmla="*/ 314 h 522"/>
                  <a:gd name="T80" fmla="*/ 148 w 356"/>
                  <a:gd name="T81" fmla="*/ 330 h 522"/>
                  <a:gd name="T82" fmla="*/ 74 w 356"/>
                  <a:gd name="T83" fmla="*/ 379 h 522"/>
                  <a:gd name="T84" fmla="*/ 153 w 356"/>
                  <a:gd name="T85" fmla="*/ 348 h 522"/>
                  <a:gd name="T86" fmla="*/ 148 w 356"/>
                  <a:gd name="T87" fmla="*/ 33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522">
                    <a:moveTo>
                      <a:pt x="179" y="1"/>
                    </a:moveTo>
                    <a:cubicBezTo>
                      <a:pt x="219" y="32"/>
                      <a:pt x="181" y="74"/>
                      <a:pt x="187" y="109"/>
                    </a:cubicBezTo>
                    <a:cubicBezTo>
                      <a:pt x="197" y="112"/>
                      <a:pt x="212" y="105"/>
                      <a:pt x="221" y="121"/>
                    </a:cubicBezTo>
                    <a:cubicBezTo>
                      <a:pt x="224" y="126"/>
                      <a:pt x="223" y="129"/>
                      <a:pt x="223" y="134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13" y="137"/>
                      <a:pt x="199" y="131"/>
                      <a:pt x="192" y="134"/>
                    </a:cubicBezTo>
                    <a:cubicBezTo>
                      <a:pt x="184" y="137"/>
                      <a:pt x="176" y="190"/>
                      <a:pt x="174" y="200"/>
                    </a:cubicBezTo>
                    <a:cubicBezTo>
                      <a:pt x="176" y="201"/>
                      <a:pt x="179" y="202"/>
                      <a:pt x="182" y="203"/>
                    </a:cubicBezTo>
                    <a:cubicBezTo>
                      <a:pt x="188" y="196"/>
                      <a:pt x="195" y="192"/>
                      <a:pt x="203" y="193"/>
                    </a:cubicBezTo>
                    <a:cubicBezTo>
                      <a:pt x="204" y="194"/>
                      <a:pt x="206" y="194"/>
                      <a:pt x="207" y="195"/>
                    </a:cubicBezTo>
                    <a:cubicBezTo>
                      <a:pt x="207" y="197"/>
                      <a:pt x="206" y="199"/>
                      <a:pt x="206" y="201"/>
                    </a:cubicBezTo>
                    <a:cubicBezTo>
                      <a:pt x="197" y="206"/>
                      <a:pt x="179" y="212"/>
                      <a:pt x="175" y="220"/>
                    </a:cubicBezTo>
                    <a:cubicBezTo>
                      <a:pt x="175" y="245"/>
                      <a:pt x="175" y="270"/>
                      <a:pt x="176" y="295"/>
                    </a:cubicBezTo>
                    <a:cubicBezTo>
                      <a:pt x="184" y="300"/>
                      <a:pt x="188" y="302"/>
                      <a:pt x="194" y="309"/>
                    </a:cubicBezTo>
                    <a:cubicBezTo>
                      <a:pt x="216" y="282"/>
                      <a:pt x="250" y="223"/>
                      <a:pt x="250" y="199"/>
                    </a:cubicBezTo>
                    <a:cubicBezTo>
                      <a:pt x="250" y="193"/>
                      <a:pt x="244" y="187"/>
                      <a:pt x="243" y="181"/>
                    </a:cubicBezTo>
                    <a:cubicBezTo>
                      <a:pt x="244" y="180"/>
                      <a:pt x="245" y="179"/>
                      <a:pt x="246" y="178"/>
                    </a:cubicBezTo>
                    <a:cubicBezTo>
                      <a:pt x="250" y="179"/>
                      <a:pt x="254" y="179"/>
                      <a:pt x="259" y="179"/>
                    </a:cubicBezTo>
                    <a:cubicBezTo>
                      <a:pt x="275" y="183"/>
                      <a:pt x="279" y="204"/>
                      <a:pt x="277" y="214"/>
                    </a:cubicBezTo>
                    <a:cubicBezTo>
                      <a:pt x="270" y="223"/>
                      <a:pt x="264" y="232"/>
                      <a:pt x="257" y="241"/>
                    </a:cubicBezTo>
                    <a:cubicBezTo>
                      <a:pt x="253" y="253"/>
                      <a:pt x="248" y="266"/>
                      <a:pt x="243" y="278"/>
                    </a:cubicBezTo>
                    <a:cubicBezTo>
                      <a:pt x="233" y="297"/>
                      <a:pt x="212" y="310"/>
                      <a:pt x="209" y="326"/>
                    </a:cubicBezTo>
                    <a:cubicBezTo>
                      <a:pt x="226" y="339"/>
                      <a:pt x="245" y="346"/>
                      <a:pt x="263" y="354"/>
                    </a:cubicBezTo>
                    <a:cubicBezTo>
                      <a:pt x="273" y="362"/>
                      <a:pt x="283" y="370"/>
                      <a:pt x="293" y="378"/>
                    </a:cubicBezTo>
                    <a:cubicBezTo>
                      <a:pt x="315" y="388"/>
                      <a:pt x="335" y="377"/>
                      <a:pt x="356" y="406"/>
                    </a:cubicBezTo>
                    <a:cubicBezTo>
                      <a:pt x="356" y="407"/>
                      <a:pt x="355" y="408"/>
                      <a:pt x="355" y="409"/>
                    </a:cubicBezTo>
                    <a:cubicBezTo>
                      <a:pt x="354" y="411"/>
                      <a:pt x="352" y="413"/>
                      <a:pt x="351" y="414"/>
                    </a:cubicBezTo>
                    <a:cubicBezTo>
                      <a:pt x="337" y="417"/>
                      <a:pt x="322" y="420"/>
                      <a:pt x="308" y="423"/>
                    </a:cubicBezTo>
                    <a:cubicBezTo>
                      <a:pt x="291" y="418"/>
                      <a:pt x="292" y="402"/>
                      <a:pt x="284" y="393"/>
                    </a:cubicBezTo>
                    <a:cubicBezTo>
                      <a:pt x="256" y="375"/>
                      <a:pt x="228" y="356"/>
                      <a:pt x="199" y="338"/>
                    </a:cubicBezTo>
                    <a:cubicBezTo>
                      <a:pt x="191" y="338"/>
                      <a:pt x="183" y="343"/>
                      <a:pt x="175" y="347"/>
                    </a:cubicBezTo>
                    <a:cubicBezTo>
                      <a:pt x="165" y="366"/>
                      <a:pt x="176" y="383"/>
                      <a:pt x="176" y="401"/>
                    </a:cubicBezTo>
                    <a:cubicBezTo>
                      <a:pt x="176" y="441"/>
                      <a:pt x="176" y="479"/>
                      <a:pt x="179" y="517"/>
                    </a:cubicBezTo>
                    <a:cubicBezTo>
                      <a:pt x="176" y="519"/>
                      <a:pt x="174" y="521"/>
                      <a:pt x="172" y="522"/>
                    </a:cubicBezTo>
                    <a:cubicBezTo>
                      <a:pt x="138" y="509"/>
                      <a:pt x="138" y="488"/>
                      <a:pt x="110" y="464"/>
                    </a:cubicBezTo>
                    <a:cubicBezTo>
                      <a:pt x="111" y="462"/>
                      <a:pt x="112" y="461"/>
                      <a:pt x="113" y="459"/>
                    </a:cubicBezTo>
                    <a:cubicBezTo>
                      <a:pt x="115" y="460"/>
                      <a:pt x="116" y="460"/>
                      <a:pt x="118" y="460"/>
                    </a:cubicBezTo>
                    <a:cubicBezTo>
                      <a:pt x="129" y="466"/>
                      <a:pt x="140" y="471"/>
                      <a:pt x="151" y="477"/>
                    </a:cubicBezTo>
                    <a:cubicBezTo>
                      <a:pt x="152" y="477"/>
                      <a:pt x="153" y="476"/>
                      <a:pt x="154" y="476"/>
                    </a:cubicBezTo>
                    <a:cubicBezTo>
                      <a:pt x="154" y="445"/>
                      <a:pt x="155" y="414"/>
                      <a:pt x="155" y="383"/>
                    </a:cubicBezTo>
                    <a:cubicBezTo>
                      <a:pt x="137" y="380"/>
                      <a:pt x="62" y="461"/>
                      <a:pt x="28" y="466"/>
                    </a:cubicBezTo>
                    <a:cubicBezTo>
                      <a:pt x="27" y="465"/>
                      <a:pt x="25" y="464"/>
                      <a:pt x="24" y="463"/>
                    </a:cubicBezTo>
                    <a:cubicBezTo>
                      <a:pt x="24" y="462"/>
                      <a:pt x="25" y="461"/>
                      <a:pt x="26" y="460"/>
                    </a:cubicBezTo>
                    <a:cubicBezTo>
                      <a:pt x="33" y="443"/>
                      <a:pt x="68" y="433"/>
                      <a:pt x="73" y="413"/>
                    </a:cubicBezTo>
                    <a:cubicBezTo>
                      <a:pt x="67" y="404"/>
                      <a:pt x="69" y="398"/>
                      <a:pt x="67" y="390"/>
                    </a:cubicBezTo>
                    <a:cubicBezTo>
                      <a:pt x="59" y="375"/>
                      <a:pt x="52" y="359"/>
                      <a:pt x="44" y="343"/>
                    </a:cubicBezTo>
                    <a:cubicBezTo>
                      <a:pt x="37" y="320"/>
                      <a:pt x="29" y="296"/>
                      <a:pt x="22" y="272"/>
                    </a:cubicBezTo>
                    <a:cubicBezTo>
                      <a:pt x="17" y="259"/>
                      <a:pt x="4" y="255"/>
                      <a:pt x="0" y="243"/>
                    </a:cubicBezTo>
                    <a:cubicBezTo>
                      <a:pt x="5" y="230"/>
                      <a:pt x="27" y="224"/>
                      <a:pt x="37" y="244"/>
                    </a:cubicBezTo>
                    <a:cubicBezTo>
                      <a:pt x="42" y="254"/>
                      <a:pt x="38" y="264"/>
                      <a:pt x="41" y="275"/>
                    </a:cubicBezTo>
                    <a:cubicBezTo>
                      <a:pt x="47" y="290"/>
                      <a:pt x="53" y="306"/>
                      <a:pt x="59" y="322"/>
                    </a:cubicBezTo>
                    <a:cubicBezTo>
                      <a:pt x="62" y="334"/>
                      <a:pt x="58" y="346"/>
                      <a:pt x="66" y="357"/>
                    </a:cubicBezTo>
                    <a:cubicBezTo>
                      <a:pt x="84" y="352"/>
                      <a:pt x="148" y="309"/>
                      <a:pt x="155" y="290"/>
                    </a:cubicBezTo>
                    <a:cubicBezTo>
                      <a:pt x="154" y="288"/>
                      <a:pt x="152" y="287"/>
                      <a:pt x="150" y="285"/>
                    </a:cubicBezTo>
                    <a:cubicBezTo>
                      <a:pt x="139" y="290"/>
                      <a:pt x="106" y="292"/>
                      <a:pt x="109" y="269"/>
                    </a:cubicBezTo>
                    <a:cubicBezTo>
                      <a:pt x="110" y="268"/>
                      <a:pt x="111" y="267"/>
                      <a:pt x="112" y="266"/>
                    </a:cubicBezTo>
                    <a:cubicBezTo>
                      <a:pt x="128" y="256"/>
                      <a:pt x="139" y="256"/>
                      <a:pt x="156" y="255"/>
                    </a:cubicBezTo>
                    <a:cubicBezTo>
                      <a:pt x="157" y="254"/>
                      <a:pt x="158" y="253"/>
                      <a:pt x="159" y="252"/>
                    </a:cubicBezTo>
                    <a:cubicBezTo>
                      <a:pt x="158" y="244"/>
                      <a:pt x="158" y="237"/>
                      <a:pt x="158" y="229"/>
                    </a:cubicBezTo>
                    <a:cubicBezTo>
                      <a:pt x="157" y="228"/>
                      <a:pt x="156" y="228"/>
                      <a:pt x="156" y="227"/>
                    </a:cubicBezTo>
                    <a:cubicBezTo>
                      <a:pt x="143" y="231"/>
                      <a:pt x="125" y="232"/>
                      <a:pt x="114" y="242"/>
                    </a:cubicBezTo>
                    <a:cubicBezTo>
                      <a:pt x="92" y="263"/>
                      <a:pt x="87" y="301"/>
                      <a:pt x="53" y="281"/>
                    </a:cubicBezTo>
                    <a:cubicBezTo>
                      <a:pt x="53" y="277"/>
                      <a:pt x="53" y="274"/>
                      <a:pt x="53" y="270"/>
                    </a:cubicBezTo>
                    <a:cubicBezTo>
                      <a:pt x="83" y="230"/>
                      <a:pt x="122" y="227"/>
                      <a:pt x="156" y="214"/>
                    </a:cubicBezTo>
                    <a:cubicBezTo>
                      <a:pt x="163" y="201"/>
                      <a:pt x="164" y="177"/>
                      <a:pt x="163" y="164"/>
                    </a:cubicBezTo>
                    <a:cubicBezTo>
                      <a:pt x="162" y="164"/>
                      <a:pt x="161" y="163"/>
                      <a:pt x="159" y="163"/>
                    </a:cubicBezTo>
                    <a:cubicBezTo>
                      <a:pt x="147" y="171"/>
                      <a:pt x="119" y="199"/>
                      <a:pt x="104" y="182"/>
                    </a:cubicBezTo>
                    <a:cubicBezTo>
                      <a:pt x="102" y="177"/>
                      <a:pt x="100" y="172"/>
                      <a:pt x="98" y="167"/>
                    </a:cubicBezTo>
                    <a:cubicBezTo>
                      <a:pt x="91" y="157"/>
                      <a:pt x="87" y="161"/>
                      <a:pt x="83" y="149"/>
                    </a:cubicBezTo>
                    <a:cubicBezTo>
                      <a:pt x="85" y="147"/>
                      <a:pt x="86" y="145"/>
                      <a:pt x="88" y="143"/>
                    </a:cubicBezTo>
                    <a:cubicBezTo>
                      <a:pt x="111" y="139"/>
                      <a:pt x="148" y="135"/>
                      <a:pt x="168" y="114"/>
                    </a:cubicBezTo>
                    <a:cubicBezTo>
                      <a:pt x="169" y="89"/>
                      <a:pt x="170" y="65"/>
                      <a:pt x="171" y="40"/>
                    </a:cubicBezTo>
                    <a:cubicBezTo>
                      <a:pt x="171" y="29"/>
                      <a:pt x="162" y="18"/>
                      <a:pt x="162" y="7"/>
                    </a:cubicBezTo>
                    <a:cubicBezTo>
                      <a:pt x="164" y="6"/>
                      <a:pt x="165" y="4"/>
                      <a:pt x="166" y="3"/>
                    </a:cubicBezTo>
                    <a:cubicBezTo>
                      <a:pt x="171" y="0"/>
                      <a:pt x="174" y="2"/>
                      <a:pt x="179" y="1"/>
                    </a:cubicBezTo>
                    <a:close/>
                    <a:moveTo>
                      <a:pt x="189" y="313"/>
                    </a:moveTo>
                    <a:cubicBezTo>
                      <a:pt x="184" y="314"/>
                      <a:pt x="179" y="315"/>
                      <a:pt x="174" y="316"/>
                    </a:cubicBezTo>
                    <a:cubicBezTo>
                      <a:pt x="171" y="323"/>
                      <a:pt x="171" y="325"/>
                      <a:pt x="172" y="330"/>
                    </a:cubicBezTo>
                    <a:cubicBezTo>
                      <a:pt x="174" y="331"/>
                      <a:pt x="176" y="331"/>
                      <a:pt x="178" y="332"/>
                    </a:cubicBezTo>
                    <a:cubicBezTo>
                      <a:pt x="182" y="326"/>
                      <a:pt x="186" y="320"/>
                      <a:pt x="191" y="314"/>
                    </a:cubicBezTo>
                    <a:cubicBezTo>
                      <a:pt x="190" y="313"/>
                      <a:pt x="190" y="313"/>
                      <a:pt x="189" y="313"/>
                    </a:cubicBezTo>
                    <a:close/>
                    <a:moveTo>
                      <a:pt x="148" y="330"/>
                    </a:moveTo>
                    <a:cubicBezTo>
                      <a:pt x="131" y="345"/>
                      <a:pt x="115" y="359"/>
                      <a:pt x="99" y="374"/>
                    </a:cubicBezTo>
                    <a:cubicBezTo>
                      <a:pt x="90" y="378"/>
                      <a:pt x="82" y="373"/>
                      <a:pt x="74" y="379"/>
                    </a:cubicBezTo>
                    <a:cubicBezTo>
                      <a:pt x="78" y="386"/>
                      <a:pt x="82" y="394"/>
                      <a:pt x="87" y="402"/>
                    </a:cubicBezTo>
                    <a:cubicBezTo>
                      <a:pt x="96" y="399"/>
                      <a:pt x="151" y="354"/>
                      <a:pt x="153" y="348"/>
                    </a:cubicBezTo>
                    <a:cubicBezTo>
                      <a:pt x="153" y="344"/>
                      <a:pt x="153" y="339"/>
                      <a:pt x="153" y="335"/>
                    </a:cubicBezTo>
                    <a:cubicBezTo>
                      <a:pt x="151" y="333"/>
                      <a:pt x="150" y="332"/>
                      <a:pt x="148" y="3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5" name="ïṩḷiḑé"/>
              <p:cNvSpPr/>
              <p:nvPr/>
            </p:nvSpPr>
            <p:spPr bwMode="auto">
              <a:xfrm>
                <a:off x="8391526" y="2489201"/>
                <a:ext cx="1127125" cy="1479550"/>
              </a:xfrm>
              <a:custGeom>
                <a:avLst/>
                <a:gdLst>
                  <a:gd name="T0" fmla="*/ 113 w 342"/>
                  <a:gd name="T1" fmla="*/ 49 h 448"/>
                  <a:gd name="T2" fmla="*/ 137 w 342"/>
                  <a:gd name="T3" fmla="*/ 96 h 448"/>
                  <a:gd name="T4" fmla="*/ 165 w 342"/>
                  <a:gd name="T5" fmla="*/ 60 h 448"/>
                  <a:gd name="T6" fmla="*/ 150 w 342"/>
                  <a:gd name="T7" fmla="*/ 46 h 448"/>
                  <a:gd name="T8" fmla="*/ 175 w 342"/>
                  <a:gd name="T9" fmla="*/ 30 h 448"/>
                  <a:gd name="T10" fmla="*/ 171 w 342"/>
                  <a:gd name="T11" fmla="*/ 9 h 448"/>
                  <a:gd name="T12" fmla="*/ 200 w 342"/>
                  <a:gd name="T13" fmla="*/ 59 h 448"/>
                  <a:gd name="T14" fmla="*/ 213 w 342"/>
                  <a:gd name="T15" fmla="*/ 139 h 448"/>
                  <a:gd name="T16" fmla="*/ 258 w 342"/>
                  <a:gd name="T17" fmla="*/ 94 h 448"/>
                  <a:gd name="T18" fmla="*/ 242 w 342"/>
                  <a:gd name="T19" fmla="*/ 85 h 448"/>
                  <a:gd name="T20" fmla="*/ 286 w 342"/>
                  <a:gd name="T21" fmla="*/ 36 h 448"/>
                  <a:gd name="T22" fmla="*/ 242 w 342"/>
                  <a:gd name="T23" fmla="*/ 28 h 448"/>
                  <a:gd name="T24" fmla="*/ 249 w 342"/>
                  <a:gd name="T25" fmla="*/ 10 h 448"/>
                  <a:gd name="T26" fmla="*/ 263 w 342"/>
                  <a:gd name="T27" fmla="*/ 124 h 448"/>
                  <a:gd name="T28" fmla="*/ 329 w 342"/>
                  <a:gd name="T29" fmla="*/ 191 h 448"/>
                  <a:gd name="T30" fmla="*/ 285 w 342"/>
                  <a:gd name="T31" fmla="*/ 195 h 448"/>
                  <a:gd name="T32" fmla="*/ 227 w 342"/>
                  <a:gd name="T33" fmla="*/ 199 h 448"/>
                  <a:gd name="T34" fmla="*/ 300 w 342"/>
                  <a:gd name="T35" fmla="*/ 149 h 448"/>
                  <a:gd name="T36" fmla="*/ 296 w 342"/>
                  <a:gd name="T37" fmla="*/ 128 h 448"/>
                  <a:gd name="T38" fmla="*/ 249 w 342"/>
                  <a:gd name="T39" fmla="*/ 150 h 448"/>
                  <a:gd name="T40" fmla="*/ 146 w 342"/>
                  <a:gd name="T41" fmla="*/ 185 h 448"/>
                  <a:gd name="T42" fmla="*/ 119 w 342"/>
                  <a:gd name="T43" fmla="*/ 212 h 448"/>
                  <a:gd name="T44" fmla="*/ 107 w 342"/>
                  <a:gd name="T45" fmla="*/ 213 h 448"/>
                  <a:gd name="T46" fmla="*/ 64 w 342"/>
                  <a:gd name="T47" fmla="*/ 184 h 448"/>
                  <a:gd name="T48" fmla="*/ 88 w 342"/>
                  <a:gd name="T49" fmla="*/ 170 h 448"/>
                  <a:gd name="T50" fmla="*/ 79 w 342"/>
                  <a:gd name="T51" fmla="*/ 95 h 448"/>
                  <a:gd name="T52" fmla="*/ 108 w 342"/>
                  <a:gd name="T53" fmla="*/ 164 h 448"/>
                  <a:gd name="T54" fmla="*/ 107 w 342"/>
                  <a:gd name="T55" fmla="*/ 51 h 448"/>
                  <a:gd name="T56" fmla="*/ 27 w 342"/>
                  <a:gd name="T57" fmla="*/ 174 h 448"/>
                  <a:gd name="T58" fmla="*/ 19 w 342"/>
                  <a:gd name="T59" fmla="*/ 255 h 448"/>
                  <a:gd name="T60" fmla="*/ 21 w 342"/>
                  <a:gd name="T61" fmla="*/ 178 h 448"/>
                  <a:gd name="T62" fmla="*/ 140 w 342"/>
                  <a:gd name="T63" fmla="*/ 118 h 448"/>
                  <a:gd name="T64" fmla="*/ 177 w 342"/>
                  <a:gd name="T65" fmla="*/ 137 h 448"/>
                  <a:gd name="T66" fmla="*/ 167 w 342"/>
                  <a:gd name="T67" fmla="*/ 106 h 448"/>
                  <a:gd name="T68" fmla="*/ 198 w 342"/>
                  <a:gd name="T69" fmla="*/ 111 h 448"/>
                  <a:gd name="T70" fmla="*/ 112 w 342"/>
                  <a:gd name="T71" fmla="*/ 227 h 448"/>
                  <a:gd name="T72" fmla="*/ 144 w 342"/>
                  <a:gd name="T73" fmla="*/ 254 h 448"/>
                  <a:gd name="T74" fmla="*/ 136 w 342"/>
                  <a:gd name="T75" fmla="*/ 282 h 448"/>
                  <a:gd name="T76" fmla="*/ 172 w 342"/>
                  <a:gd name="T77" fmla="*/ 266 h 448"/>
                  <a:gd name="T78" fmla="*/ 127 w 342"/>
                  <a:gd name="T79" fmla="*/ 321 h 448"/>
                  <a:gd name="T80" fmla="*/ 102 w 342"/>
                  <a:gd name="T81" fmla="*/ 339 h 448"/>
                  <a:gd name="T82" fmla="*/ 169 w 342"/>
                  <a:gd name="T83" fmla="*/ 326 h 448"/>
                  <a:gd name="T84" fmla="*/ 120 w 342"/>
                  <a:gd name="T85" fmla="*/ 400 h 448"/>
                  <a:gd name="T86" fmla="*/ 116 w 342"/>
                  <a:gd name="T87" fmla="*/ 406 h 448"/>
                  <a:gd name="T88" fmla="*/ 179 w 342"/>
                  <a:gd name="T89" fmla="*/ 430 h 448"/>
                  <a:gd name="T90" fmla="*/ 240 w 342"/>
                  <a:gd name="T91" fmla="*/ 307 h 448"/>
                  <a:gd name="T92" fmla="*/ 301 w 342"/>
                  <a:gd name="T93" fmla="*/ 336 h 448"/>
                  <a:gd name="T94" fmla="*/ 205 w 342"/>
                  <a:gd name="T95" fmla="*/ 296 h 448"/>
                  <a:gd name="T96" fmla="*/ 207 w 342"/>
                  <a:gd name="T97" fmla="*/ 261 h 448"/>
                  <a:gd name="T98" fmla="*/ 185 w 342"/>
                  <a:gd name="T99" fmla="*/ 246 h 448"/>
                  <a:gd name="T100" fmla="*/ 143 w 342"/>
                  <a:gd name="T10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2" h="448">
                    <a:moveTo>
                      <a:pt x="107" y="51"/>
                    </a:moveTo>
                    <a:cubicBezTo>
                      <a:pt x="109" y="51"/>
                      <a:pt x="111" y="50"/>
                      <a:pt x="113" y="49"/>
                    </a:cubicBezTo>
                    <a:cubicBezTo>
                      <a:pt x="120" y="52"/>
                      <a:pt x="126" y="55"/>
                      <a:pt x="133" y="58"/>
                    </a:cubicBezTo>
                    <a:cubicBezTo>
                      <a:pt x="143" y="74"/>
                      <a:pt x="136" y="82"/>
                      <a:pt x="137" y="96"/>
                    </a:cubicBezTo>
                    <a:cubicBezTo>
                      <a:pt x="138" y="97"/>
                      <a:pt x="138" y="97"/>
                      <a:pt x="139" y="97"/>
                    </a:cubicBezTo>
                    <a:cubicBezTo>
                      <a:pt x="148" y="85"/>
                      <a:pt x="156" y="73"/>
                      <a:pt x="165" y="60"/>
                    </a:cubicBezTo>
                    <a:cubicBezTo>
                      <a:pt x="164" y="58"/>
                      <a:pt x="163" y="56"/>
                      <a:pt x="162" y="54"/>
                    </a:cubicBezTo>
                    <a:cubicBezTo>
                      <a:pt x="156" y="52"/>
                      <a:pt x="154" y="53"/>
                      <a:pt x="150" y="46"/>
                    </a:cubicBezTo>
                    <a:cubicBezTo>
                      <a:pt x="150" y="41"/>
                      <a:pt x="151" y="37"/>
                      <a:pt x="151" y="32"/>
                    </a:cubicBezTo>
                    <a:cubicBezTo>
                      <a:pt x="162" y="27"/>
                      <a:pt x="165" y="33"/>
                      <a:pt x="175" y="30"/>
                    </a:cubicBezTo>
                    <a:cubicBezTo>
                      <a:pt x="175" y="29"/>
                      <a:pt x="175" y="28"/>
                      <a:pt x="175" y="26"/>
                    </a:cubicBezTo>
                    <a:cubicBezTo>
                      <a:pt x="170" y="19"/>
                      <a:pt x="168" y="15"/>
                      <a:pt x="171" y="9"/>
                    </a:cubicBezTo>
                    <a:cubicBezTo>
                      <a:pt x="172" y="8"/>
                      <a:pt x="173" y="7"/>
                      <a:pt x="173" y="6"/>
                    </a:cubicBezTo>
                    <a:cubicBezTo>
                      <a:pt x="207" y="16"/>
                      <a:pt x="202" y="33"/>
                      <a:pt x="200" y="59"/>
                    </a:cubicBezTo>
                    <a:cubicBezTo>
                      <a:pt x="220" y="80"/>
                      <a:pt x="221" y="113"/>
                      <a:pt x="208" y="135"/>
                    </a:cubicBezTo>
                    <a:cubicBezTo>
                      <a:pt x="210" y="136"/>
                      <a:pt x="211" y="138"/>
                      <a:pt x="213" y="139"/>
                    </a:cubicBezTo>
                    <a:cubicBezTo>
                      <a:pt x="214" y="139"/>
                      <a:pt x="214" y="138"/>
                      <a:pt x="215" y="138"/>
                    </a:cubicBezTo>
                    <a:cubicBezTo>
                      <a:pt x="232" y="137"/>
                      <a:pt x="257" y="109"/>
                      <a:pt x="258" y="94"/>
                    </a:cubicBezTo>
                    <a:cubicBezTo>
                      <a:pt x="252" y="93"/>
                      <a:pt x="247" y="93"/>
                      <a:pt x="241" y="93"/>
                    </a:cubicBezTo>
                    <a:cubicBezTo>
                      <a:pt x="240" y="88"/>
                      <a:pt x="240" y="89"/>
                      <a:pt x="242" y="85"/>
                    </a:cubicBezTo>
                    <a:cubicBezTo>
                      <a:pt x="249" y="74"/>
                      <a:pt x="267" y="72"/>
                      <a:pt x="277" y="66"/>
                    </a:cubicBezTo>
                    <a:cubicBezTo>
                      <a:pt x="280" y="56"/>
                      <a:pt x="283" y="46"/>
                      <a:pt x="286" y="36"/>
                    </a:cubicBezTo>
                    <a:cubicBezTo>
                      <a:pt x="284" y="35"/>
                      <a:pt x="283" y="33"/>
                      <a:pt x="281" y="32"/>
                    </a:cubicBezTo>
                    <a:cubicBezTo>
                      <a:pt x="269" y="38"/>
                      <a:pt x="251" y="38"/>
                      <a:pt x="242" y="28"/>
                    </a:cubicBezTo>
                    <a:cubicBezTo>
                      <a:pt x="242" y="23"/>
                      <a:pt x="242" y="19"/>
                      <a:pt x="243" y="15"/>
                    </a:cubicBezTo>
                    <a:cubicBezTo>
                      <a:pt x="245" y="13"/>
                      <a:pt x="247" y="12"/>
                      <a:pt x="249" y="10"/>
                    </a:cubicBezTo>
                    <a:cubicBezTo>
                      <a:pt x="268" y="16"/>
                      <a:pt x="293" y="0"/>
                      <a:pt x="311" y="12"/>
                    </a:cubicBezTo>
                    <a:cubicBezTo>
                      <a:pt x="330" y="25"/>
                      <a:pt x="266" y="104"/>
                      <a:pt x="263" y="124"/>
                    </a:cubicBezTo>
                    <a:cubicBezTo>
                      <a:pt x="275" y="127"/>
                      <a:pt x="289" y="114"/>
                      <a:pt x="303" y="116"/>
                    </a:cubicBezTo>
                    <a:cubicBezTo>
                      <a:pt x="342" y="123"/>
                      <a:pt x="333" y="168"/>
                      <a:pt x="329" y="191"/>
                    </a:cubicBezTo>
                    <a:cubicBezTo>
                      <a:pt x="327" y="192"/>
                      <a:pt x="324" y="193"/>
                      <a:pt x="321" y="195"/>
                    </a:cubicBezTo>
                    <a:cubicBezTo>
                      <a:pt x="305" y="186"/>
                      <a:pt x="302" y="195"/>
                      <a:pt x="285" y="195"/>
                    </a:cubicBezTo>
                    <a:cubicBezTo>
                      <a:pt x="260" y="195"/>
                      <a:pt x="261" y="186"/>
                      <a:pt x="229" y="200"/>
                    </a:cubicBezTo>
                    <a:cubicBezTo>
                      <a:pt x="228" y="200"/>
                      <a:pt x="228" y="199"/>
                      <a:pt x="227" y="199"/>
                    </a:cubicBezTo>
                    <a:cubicBezTo>
                      <a:pt x="226" y="197"/>
                      <a:pt x="225" y="195"/>
                      <a:pt x="225" y="194"/>
                    </a:cubicBezTo>
                    <a:cubicBezTo>
                      <a:pt x="250" y="170"/>
                      <a:pt x="277" y="161"/>
                      <a:pt x="300" y="149"/>
                    </a:cubicBezTo>
                    <a:cubicBezTo>
                      <a:pt x="300" y="147"/>
                      <a:pt x="301" y="145"/>
                      <a:pt x="302" y="143"/>
                    </a:cubicBezTo>
                    <a:cubicBezTo>
                      <a:pt x="300" y="138"/>
                      <a:pt x="298" y="133"/>
                      <a:pt x="296" y="128"/>
                    </a:cubicBezTo>
                    <a:cubicBezTo>
                      <a:pt x="295" y="128"/>
                      <a:pt x="293" y="127"/>
                      <a:pt x="292" y="127"/>
                    </a:cubicBezTo>
                    <a:cubicBezTo>
                      <a:pt x="270" y="150"/>
                      <a:pt x="270" y="141"/>
                      <a:pt x="249" y="150"/>
                    </a:cubicBezTo>
                    <a:cubicBezTo>
                      <a:pt x="239" y="157"/>
                      <a:pt x="229" y="163"/>
                      <a:pt x="219" y="170"/>
                    </a:cubicBezTo>
                    <a:cubicBezTo>
                      <a:pt x="183" y="156"/>
                      <a:pt x="185" y="173"/>
                      <a:pt x="146" y="185"/>
                    </a:cubicBezTo>
                    <a:cubicBezTo>
                      <a:pt x="139" y="185"/>
                      <a:pt x="132" y="186"/>
                      <a:pt x="125" y="186"/>
                    </a:cubicBezTo>
                    <a:cubicBezTo>
                      <a:pt x="115" y="195"/>
                      <a:pt x="121" y="202"/>
                      <a:pt x="119" y="212"/>
                    </a:cubicBezTo>
                    <a:cubicBezTo>
                      <a:pt x="117" y="213"/>
                      <a:pt x="116" y="214"/>
                      <a:pt x="115" y="215"/>
                    </a:cubicBezTo>
                    <a:cubicBezTo>
                      <a:pt x="112" y="215"/>
                      <a:pt x="109" y="214"/>
                      <a:pt x="107" y="213"/>
                    </a:cubicBezTo>
                    <a:cubicBezTo>
                      <a:pt x="90" y="186"/>
                      <a:pt x="89" y="199"/>
                      <a:pt x="65" y="188"/>
                    </a:cubicBezTo>
                    <a:cubicBezTo>
                      <a:pt x="65" y="186"/>
                      <a:pt x="64" y="185"/>
                      <a:pt x="64" y="184"/>
                    </a:cubicBezTo>
                    <a:cubicBezTo>
                      <a:pt x="63" y="179"/>
                      <a:pt x="64" y="178"/>
                      <a:pt x="66" y="173"/>
                    </a:cubicBezTo>
                    <a:cubicBezTo>
                      <a:pt x="73" y="172"/>
                      <a:pt x="81" y="171"/>
                      <a:pt x="88" y="170"/>
                    </a:cubicBezTo>
                    <a:cubicBezTo>
                      <a:pt x="87" y="147"/>
                      <a:pt x="70" y="122"/>
                      <a:pt x="68" y="98"/>
                    </a:cubicBezTo>
                    <a:cubicBezTo>
                      <a:pt x="74" y="94"/>
                      <a:pt x="74" y="95"/>
                      <a:pt x="79" y="95"/>
                    </a:cubicBezTo>
                    <a:cubicBezTo>
                      <a:pt x="84" y="97"/>
                      <a:pt x="89" y="100"/>
                      <a:pt x="93" y="103"/>
                    </a:cubicBezTo>
                    <a:cubicBezTo>
                      <a:pt x="98" y="127"/>
                      <a:pt x="94" y="140"/>
                      <a:pt x="108" y="164"/>
                    </a:cubicBezTo>
                    <a:cubicBezTo>
                      <a:pt x="115" y="165"/>
                      <a:pt x="119" y="166"/>
                      <a:pt x="128" y="161"/>
                    </a:cubicBezTo>
                    <a:cubicBezTo>
                      <a:pt x="132" y="128"/>
                      <a:pt x="104" y="84"/>
                      <a:pt x="107" y="51"/>
                    </a:cubicBezTo>
                    <a:close/>
                    <a:moveTo>
                      <a:pt x="21" y="178"/>
                    </a:moveTo>
                    <a:cubicBezTo>
                      <a:pt x="23" y="177"/>
                      <a:pt x="25" y="175"/>
                      <a:pt x="27" y="174"/>
                    </a:cubicBezTo>
                    <a:cubicBezTo>
                      <a:pt x="28" y="175"/>
                      <a:pt x="28" y="175"/>
                      <a:pt x="29" y="176"/>
                    </a:cubicBezTo>
                    <a:cubicBezTo>
                      <a:pt x="50" y="192"/>
                      <a:pt x="39" y="239"/>
                      <a:pt x="19" y="255"/>
                    </a:cubicBezTo>
                    <a:cubicBezTo>
                      <a:pt x="15" y="254"/>
                      <a:pt x="12" y="253"/>
                      <a:pt x="9" y="252"/>
                    </a:cubicBezTo>
                    <a:cubicBezTo>
                      <a:pt x="0" y="231"/>
                      <a:pt x="20" y="200"/>
                      <a:pt x="21" y="178"/>
                    </a:cubicBezTo>
                    <a:close/>
                    <a:moveTo>
                      <a:pt x="177" y="75"/>
                    </a:moveTo>
                    <a:cubicBezTo>
                      <a:pt x="169" y="90"/>
                      <a:pt x="146" y="102"/>
                      <a:pt x="140" y="118"/>
                    </a:cubicBezTo>
                    <a:cubicBezTo>
                      <a:pt x="143" y="130"/>
                      <a:pt x="146" y="143"/>
                      <a:pt x="149" y="155"/>
                    </a:cubicBezTo>
                    <a:cubicBezTo>
                      <a:pt x="159" y="155"/>
                      <a:pt x="175" y="151"/>
                      <a:pt x="177" y="137"/>
                    </a:cubicBezTo>
                    <a:cubicBezTo>
                      <a:pt x="169" y="132"/>
                      <a:pt x="153" y="125"/>
                      <a:pt x="159" y="112"/>
                    </a:cubicBezTo>
                    <a:cubicBezTo>
                      <a:pt x="162" y="110"/>
                      <a:pt x="164" y="108"/>
                      <a:pt x="167" y="106"/>
                    </a:cubicBezTo>
                    <a:cubicBezTo>
                      <a:pt x="177" y="104"/>
                      <a:pt x="182" y="108"/>
                      <a:pt x="190" y="116"/>
                    </a:cubicBezTo>
                    <a:cubicBezTo>
                      <a:pt x="193" y="115"/>
                      <a:pt x="195" y="113"/>
                      <a:pt x="198" y="111"/>
                    </a:cubicBezTo>
                    <a:cubicBezTo>
                      <a:pt x="205" y="100"/>
                      <a:pt x="201" y="60"/>
                      <a:pt x="177" y="75"/>
                    </a:cubicBezTo>
                    <a:close/>
                    <a:moveTo>
                      <a:pt x="112" y="227"/>
                    </a:moveTo>
                    <a:cubicBezTo>
                      <a:pt x="111" y="233"/>
                      <a:pt x="110" y="236"/>
                      <a:pt x="114" y="244"/>
                    </a:cubicBezTo>
                    <a:cubicBezTo>
                      <a:pt x="126" y="249"/>
                      <a:pt x="133" y="251"/>
                      <a:pt x="144" y="254"/>
                    </a:cubicBezTo>
                    <a:cubicBezTo>
                      <a:pt x="143" y="262"/>
                      <a:pt x="135" y="271"/>
                      <a:pt x="132" y="278"/>
                    </a:cubicBezTo>
                    <a:cubicBezTo>
                      <a:pt x="134" y="279"/>
                      <a:pt x="135" y="280"/>
                      <a:pt x="136" y="282"/>
                    </a:cubicBezTo>
                    <a:cubicBezTo>
                      <a:pt x="146" y="276"/>
                      <a:pt x="157" y="270"/>
                      <a:pt x="167" y="265"/>
                    </a:cubicBezTo>
                    <a:cubicBezTo>
                      <a:pt x="169" y="265"/>
                      <a:pt x="170" y="265"/>
                      <a:pt x="172" y="266"/>
                    </a:cubicBezTo>
                    <a:cubicBezTo>
                      <a:pt x="178" y="280"/>
                      <a:pt x="173" y="289"/>
                      <a:pt x="177" y="303"/>
                    </a:cubicBezTo>
                    <a:cubicBezTo>
                      <a:pt x="160" y="309"/>
                      <a:pt x="143" y="315"/>
                      <a:pt x="127" y="321"/>
                    </a:cubicBezTo>
                    <a:cubicBezTo>
                      <a:pt x="117" y="324"/>
                      <a:pt x="107" y="320"/>
                      <a:pt x="97" y="324"/>
                    </a:cubicBezTo>
                    <a:cubicBezTo>
                      <a:pt x="96" y="329"/>
                      <a:pt x="96" y="332"/>
                      <a:pt x="102" y="339"/>
                    </a:cubicBezTo>
                    <a:cubicBezTo>
                      <a:pt x="114" y="342"/>
                      <a:pt x="133" y="355"/>
                      <a:pt x="148" y="341"/>
                    </a:cubicBezTo>
                    <a:cubicBezTo>
                      <a:pt x="154" y="335"/>
                      <a:pt x="160" y="328"/>
                      <a:pt x="169" y="326"/>
                    </a:cubicBezTo>
                    <a:cubicBezTo>
                      <a:pt x="187" y="327"/>
                      <a:pt x="162" y="392"/>
                      <a:pt x="160" y="404"/>
                    </a:cubicBezTo>
                    <a:cubicBezTo>
                      <a:pt x="149" y="409"/>
                      <a:pt x="130" y="404"/>
                      <a:pt x="120" y="400"/>
                    </a:cubicBezTo>
                    <a:cubicBezTo>
                      <a:pt x="118" y="401"/>
                      <a:pt x="117" y="402"/>
                      <a:pt x="116" y="403"/>
                    </a:cubicBezTo>
                    <a:cubicBezTo>
                      <a:pt x="116" y="404"/>
                      <a:pt x="116" y="405"/>
                      <a:pt x="116" y="406"/>
                    </a:cubicBezTo>
                    <a:cubicBezTo>
                      <a:pt x="125" y="415"/>
                      <a:pt x="132" y="411"/>
                      <a:pt x="137" y="422"/>
                    </a:cubicBezTo>
                    <a:cubicBezTo>
                      <a:pt x="145" y="438"/>
                      <a:pt x="169" y="448"/>
                      <a:pt x="179" y="430"/>
                    </a:cubicBezTo>
                    <a:cubicBezTo>
                      <a:pt x="196" y="398"/>
                      <a:pt x="187" y="345"/>
                      <a:pt x="201" y="319"/>
                    </a:cubicBezTo>
                    <a:cubicBezTo>
                      <a:pt x="209" y="308"/>
                      <a:pt x="229" y="311"/>
                      <a:pt x="240" y="307"/>
                    </a:cubicBezTo>
                    <a:cubicBezTo>
                      <a:pt x="256" y="313"/>
                      <a:pt x="270" y="330"/>
                      <a:pt x="284" y="340"/>
                    </a:cubicBezTo>
                    <a:cubicBezTo>
                      <a:pt x="291" y="340"/>
                      <a:pt x="292" y="342"/>
                      <a:pt x="301" y="336"/>
                    </a:cubicBezTo>
                    <a:cubicBezTo>
                      <a:pt x="302" y="330"/>
                      <a:pt x="301" y="326"/>
                      <a:pt x="301" y="319"/>
                    </a:cubicBezTo>
                    <a:cubicBezTo>
                      <a:pt x="268" y="279"/>
                      <a:pt x="247" y="286"/>
                      <a:pt x="205" y="296"/>
                    </a:cubicBezTo>
                    <a:cubicBezTo>
                      <a:pt x="201" y="296"/>
                      <a:pt x="202" y="296"/>
                      <a:pt x="199" y="295"/>
                    </a:cubicBezTo>
                    <a:cubicBezTo>
                      <a:pt x="199" y="283"/>
                      <a:pt x="209" y="275"/>
                      <a:pt x="207" y="261"/>
                    </a:cubicBezTo>
                    <a:cubicBezTo>
                      <a:pt x="199" y="251"/>
                      <a:pt x="194" y="253"/>
                      <a:pt x="186" y="250"/>
                    </a:cubicBezTo>
                    <a:cubicBezTo>
                      <a:pt x="186" y="248"/>
                      <a:pt x="185" y="247"/>
                      <a:pt x="185" y="246"/>
                    </a:cubicBezTo>
                    <a:cubicBezTo>
                      <a:pt x="202" y="237"/>
                      <a:pt x="213" y="247"/>
                      <a:pt x="212" y="225"/>
                    </a:cubicBezTo>
                    <a:cubicBezTo>
                      <a:pt x="192" y="200"/>
                      <a:pt x="167" y="223"/>
                      <a:pt x="143" y="224"/>
                    </a:cubicBezTo>
                    <a:cubicBezTo>
                      <a:pt x="131" y="224"/>
                      <a:pt x="126" y="217"/>
                      <a:pt x="1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</p:grpSp>
        <p:sp>
          <p:nvSpPr>
            <p:cNvPr id="21" name="išļíḓê"/>
            <p:cNvSpPr/>
            <p:nvPr/>
          </p:nvSpPr>
          <p:spPr bwMode="auto">
            <a:xfrm>
              <a:off x="5206968" y="3930814"/>
              <a:ext cx="3924181" cy="317512"/>
            </a:xfrm>
            <a:custGeom>
              <a:avLst/>
              <a:gdLst>
                <a:gd name="T0" fmla="*/ 71 w 1458"/>
                <a:gd name="T1" fmla="*/ 91 h 118"/>
                <a:gd name="T2" fmla="*/ 124 w 1458"/>
                <a:gd name="T3" fmla="*/ 23 h 118"/>
                <a:gd name="T4" fmla="*/ 93 w 1458"/>
                <a:gd name="T5" fmla="*/ 58 h 118"/>
                <a:gd name="T6" fmla="*/ 124 w 1458"/>
                <a:gd name="T7" fmla="*/ 33 h 118"/>
                <a:gd name="T8" fmla="*/ 192 w 1458"/>
                <a:gd name="T9" fmla="*/ 26 h 118"/>
                <a:gd name="T10" fmla="*/ 186 w 1458"/>
                <a:gd name="T11" fmla="*/ 56 h 118"/>
                <a:gd name="T12" fmla="*/ 228 w 1458"/>
                <a:gd name="T13" fmla="*/ 85 h 118"/>
                <a:gd name="T14" fmla="*/ 237 w 1458"/>
                <a:gd name="T15" fmla="*/ 2 h 118"/>
                <a:gd name="T16" fmla="*/ 240 w 1458"/>
                <a:gd name="T17" fmla="*/ 80 h 118"/>
                <a:gd name="T18" fmla="*/ 298 w 1458"/>
                <a:gd name="T19" fmla="*/ 23 h 118"/>
                <a:gd name="T20" fmla="*/ 306 w 1458"/>
                <a:gd name="T21" fmla="*/ 37 h 118"/>
                <a:gd name="T22" fmla="*/ 389 w 1458"/>
                <a:gd name="T23" fmla="*/ 70 h 118"/>
                <a:gd name="T24" fmla="*/ 371 w 1458"/>
                <a:gd name="T25" fmla="*/ 23 h 118"/>
                <a:gd name="T26" fmla="*/ 383 w 1458"/>
                <a:gd name="T27" fmla="*/ 80 h 118"/>
                <a:gd name="T28" fmla="*/ 353 w 1458"/>
                <a:gd name="T29" fmla="*/ 52 h 118"/>
                <a:gd name="T30" fmla="*/ 426 w 1458"/>
                <a:gd name="T31" fmla="*/ 58 h 118"/>
                <a:gd name="T32" fmla="*/ 437 w 1458"/>
                <a:gd name="T33" fmla="*/ 35 h 118"/>
                <a:gd name="T34" fmla="*/ 471 w 1458"/>
                <a:gd name="T35" fmla="*/ 30 h 118"/>
                <a:gd name="T36" fmla="*/ 465 w 1458"/>
                <a:gd name="T37" fmla="*/ 83 h 118"/>
                <a:gd name="T38" fmla="*/ 444 w 1458"/>
                <a:gd name="T39" fmla="*/ 84 h 118"/>
                <a:gd name="T40" fmla="*/ 512 w 1458"/>
                <a:gd name="T41" fmla="*/ 80 h 118"/>
                <a:gd name="T42" fmla="*/ 500 w 1458"/>
                <a:gd name="T43" fmla="*/ 51 h 118"/>
                <a:gd name="T44" fmla="*/ 544 w 1458"/>
                <a:gd name="T45" fmla="*/ 32 h 118"/>
                <a:gd name="T46" fmla="*/ 509 w 1458"/>
                <a:gd name="T47" fmla="*/ 45 h 118"/>
                <a:gd name="T48" fmla="*/ 537 w 1458"/>
                <a:gd name="T49" fmla="*/ 90 h 118"/>
                <a:gd name="T50" fmla="*/ 579 w 1458"/>
                <a:gd name="T51" fmla="*/ 90 h 118"/>
                <a:gd name="T52" fmla="*/ 573 w 1458"/>
                <a:gd name="T53" fmla="*/ 9 h 118"/>
                <a:gd name="T54" fmla="*/ 584 w 1458"/>
                <a:gd name="T55" fmla="*/ 78 h 118"/>
                <a:gd name="T56" fmla="*/ 641 w 1458"/>
                <a:gd name="T57" fmla="*/ 92 h 118"/>
                <a:gd name="T58" fmla="*/ 670 w 1458"/>
                <a:gd name="T59" fmla="*/ 61 h 118"/>
                <a:gd name="T60" fmla="*/ 658 w 1458"/>
                <a:gd name="T61" fmla="*/ 52 h 118"/>
                <a:gd name="T62" fmla="*/ 701 w 1458"/>
                <a:gd name="T63" fmla="*/ 25 h 118"/>
                <a:gd name="T64" fmla="*/ 708 w 1458"/>
                <a:gd name="T65" fmla="*/ 37 h 118"/>
                <a:gd name="T66" fmla="*/ 750 w 1458"/>
                <a:gd name="T67" fmla="*/ 25 h 118"/>
                <a:gd name="T68" fmla="*/ 794 w 1458"/>
                <a:gd name="T69" fmla="*/ 91 h 118"/>
                <a:gd name="T70" fmla="*/ 751 w 1458"/>
                <a:gd name="T71" fmla="*/ 55 h 118"/>
                <a:gd name="T72" fmla="*/ 905 w 1458"/>
                <a:gd name="T73" fmla="*/ 87 h 118"/>
                <a:gd name="T74" fmla="*/ 860 w 1458"/>
                <a:gd name="T75" fmla="*/ 52 h 118"/>
                <a:gd name="T76" fmla="*/ 945 w 1458"/>
                <a:gd name="T77" fmla="*/ 91 h 118"/>
                <a:gd name="T78" fmla="*/ 998 w 1458"/>
                <a:gd name="T79" fmla="*/ 39 h 118"/>
                <a:gd name="T80" fmla="*/ 973 w 1458"/>
                <a:gd name="T81" fmla="*/ 33 h 118"/>
                <a:gd name="T82" fmla="*/ 1034 w 1458"/>
                <a:gd name="T83" fmla="*/ 0 h 118"/>
                <a:gd name="T84" fmla="*/ 1023 w 1458"/>
                <a:gd name="T85" fmla="*/ 91 h 118"/>
                <a:gd name="T86" fmla="*/ 1100 w 1458"/>
                <a:gd name="T87" fmla="*/ 25 h 118"/>
                <a:gd name="T88" fmla="*/ 1156 w 1458"/>
                <a:gd name="T89" fmla="*/ 92 h 118"/>
                <a:gd name="T90" fmla="*/ 1185 w 1458"/>
                <a:gd name="T91" fmla="*/ 61 h 118"/>
                <a:gd name="T92" fmla="*/ 1174 w 1458"/>
                <a:gd name="T93" fmla="*/ 52 h 118"/>
                <a:gd name="T94" fmla="*/ 1216 w 1458"/>
                <a:gd name="T95" fmla="*/ 25 h 118"/>
                <a:gd name="T96" fmla="*/ 1223 w 1458"/>
                <a:gd name="T97" fmla="*/ 37 h 118"/>
                <a:gd name="T98" fmla="*/ 1267 w 1458"/>
                <a:gd name="T99" fmla="*/ 80 h 118"/>
                <a:gd name="T100" fmla="*/ 1255 w 1458"/>
                <a:gd name="T101" fmla="*/ 51 h 118"/>
                <a:gd name="T102" fmla="*/ 1300 w 1458"/>
                <a:gd name="T103" fmla="*/ 32 h 118"/>
                <a:gd name="T104" fmla="*/ 1265 w 1458"/>
                <a:gd name="T105" fmla="*/ 45 h 118"/>
                <a:gd name="T106" fmla="*/ 1293 w 1458"/>
                <a:gd name="T107" fmla="*/ 90 h 118"/>
                <a:gd name="T108" fmla="*/ 1337 w 1458"/>
                <a:gd name="T109" fmla="*/ 13 h 118"/>
                <a:gd name="T110" fmla="*/ 1386 w 1458"/>
                <a:gd name="T111" fmla="*/ 81 h 118"/>
                <a:gd name="T112" fmla="*/ 1355 w 1458"/>
                <a:gd name="T113" fmla="*/ 34 h 118"/>
                <a:gd name="T114" fmla="*/ 1386 w 1458"/>
                <a:gd name="T115" fmla="*/ 34 h 118"/>
                <a:gd name="T116" fmla="*/ 1403 w 1458"/>
                <a:gd name="T117" fmla="*/ 116 h 118"/>
                <a:gd name="T118" fmla="*/ 1398 w 1458"/>
                <a:gd name="T119" fmla="*/ 25 h 118"/>
                <a:gd name="T120" fmla="*/ 1433 w 1458"/>
                <a:gd name="T121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18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93" y="58"/>
                  </a:moveTo>
                  <a:cubicBezTo>
                    <a:pt x="93" y="46"/>
                    <a:pt x="96" y="37"/>
                    <a:pt x="103" y="31"/>
                  </a:cubicBezTo>
                  <a:cubicBezTo>
                    <a:pt x="109" y="26"/>
                    <a:pt x="116" y="23"/>
                    <a:pt x="124" y="23"/>
                  </a:cubicBezTo>
                  <a:cubicBezTo>
                    <a:pt x="133" y="23"/>
                    <a:pt x="140" y="26"/>
                    <a:pt x="146" y="32"/>
                  </a:cubicBezTo>
                  <a:cubicBezTo>
                    <a:pt x="152" y="38"/>
                    <a:pt x="155" y="46"/>
                    <a:pt x="155" y="57"/>
                  </a:cubicBezTo>
                  <a:cubicBezTo>
                    <a:pt x="155" y="65"/>
                    <a:pt x="153" y="72"/>
                    <a:pt x="151" y="77"/>
                  </a:cubicBezTo>
                  <a:cubicBezTo>
                    <a:pt x="148" y="82"/>
                    <a:pt x="145" y="86"/>
                    <a:pt x="140" y="88"/>
                  </a:cubicBezTo>
                  <a:cubicBezTo>
                    <a:pt x="135" y="91"/>
                    <a:pt x="130" y="92"/>
                    <a:pt x="124" y="92"/>
                  </a:cubicBezTo>
                  <a:cubicBezTo>
                    <a:pt x="115" y="92"/>
                    <a:pt x="107" y="89"/>
                    <a:pt x="101" y="83"/>
                  </a:cubicBezTo>
                  <a:cubicBezTo>
                    <a:pt x="96" y="78"/>
                    <a:pt x="93" y="69"/>
                    <a:pt x="93" y="58"/>
                  </a:cubicBezTo>
                  <a:close/>
                  <a:moveTo>
                    <a:pt x="104" y="58"/>
                  </a:moveTo>
                  <a:cubicBezTo>
                    <a:pt x="104" y="66"/>
                    <a:pt x="106" y="73"/>
                    <a:pt x="110" y="77"/>
                  </a:cubicBezTo>
                  <a:cubicBezTo>
                    <a:pt x="114" y="81"/>
                    <a:pt x="118" y="83"/>
                    <a:pt x="124" y="83"/>
                  </a:cubicBezTo>
                  <a:cubicBezTo>
                    <a:pt x="129" y="83"/>
                    <a:pt x="134" y="81"/>
                    <a:pt x="138" y="77"/>
                  </a:cubicBezTo>
                  <a:cubicBezTo>
                    <a:pt x="141" y="73"/>
                    <a:pt x="143" y="66"/>
                    <a:pt x="143" y="57"/>
                  </a:cubicBezTo>
                  <a:cubicBezTo>
                    <a:pt x="143" y="49"/>
                    <a:pt x="141" y="43"/>
                    <a:pt x="138" y="39"/>
                  </a:cubicBezTo>
                  <a:cubicBezTo>
                    <a:pt x="134" y="35"/>
                    <a:pt x="129" y="33"/>
                    <a:pt x="124" y="33"/>
                  </a:cubicBezTo>
                  <a:cubicBezTo>
                    <a:pt x="118" y="33"/>
                    <a:pt x="114" y="35"/>
                    <a:pt x="110" y="39"/>
                  </a:cubicBezTo>
                  <a:cubicBezTo>
                    <a:pt x="106" y="43"/>
                    <a:pt x="104" y="49"/>
                    <a:pt x="104" y="58"/>
                  </a:cubicBezTo>
                  <a:close/>
                  <a:moveTo>
                    <a:pt x="175" y="91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7" y="30"/>
                    <a:pt x="190" y="27"/>
                    <a:pt x="192" y="26"/>
                  </a:cubicBezTo>
                  <a:cubicBezTo>
                    <a:pt x="194" y="24"/>
                    <a:pt x="196" y="23"/>
                    <a:pt x="199" y="23"/>
                  </a:cubicBezTo>
                  <a:cubicBezTo>
                    <a:pt x="203" y="23"/>
                    <a:pt x="207" y="25"/>
                    <a:pt x="211" y="2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4" y="36"/>
                    <a:pt x="201" y="35"/>
                    <a:pt x="199" y="35"/>
                  </a:cubicBezTo>
                  <a:cubicBezTo>
                    <a:pt x="196" y="35"/>
                    <a:pt x="194" y="36"/>
                    <a:pt x="192" y="37"/>
                  </a:cubicBezTo>
                  <a:cubicBezTo>
                    <a:pt x="190" y="39"/>
                    <a:pt x="189" y="41"/>
                    <a:pt x="188" y="43"/>
                  </a:cubicBezTo>
                  <a:cubicBezTo>
                    <a:pt x="187" y="47"/>
                    <a:pt x="186" y="52"/>
                    <a:pt x="186" y="56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5" y="91"/>
                    <a:pt x="175" y="91"/>
                    <a:pt x="175" y="91"/>
                  </a:cubicBezTo>
                  <a:close/>
                  <a:moveTo>
                    <a:pt x="249" y="81"/>
                  </a:moveTo>
                  <a:cubicBezTo>
                    <a:pt x="250" y="91"/>
                    <a:pt x="250" y="91"/>
                    <a:pt x="250" y="91"/>
                  </a:cubicBezTo>
                  <a:cubicBezTo>
                    <a:pt x="247" y="91"/>
                    <a:pt x="244" y="92"/>
                    <a:pt x="242" y="92"/>
                  </a:cubicBezTo>
                  <a:cubicBezTo>
                    <a:pt x="238" y="92"/>
                    <a:pt x="235" y="91"/>
                    <a:pt x="232" y="90"/>
                  </a:cubicBezTo>
                  <a:cubicBezTo>
                    <a:pt x="230" y="88"/>
                    <a:pt x="229" y="87"/>
                    <a:pt x="228" y="85"/>
                  </a:cubicBezTo>
                  <a:cubicBezTo>
                    <a:pt x="227" y="83"/>
                    <a:pt x="226" y="78"/>
                    <a:pt x="226" y="72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8" y="77"/>
                    <a:pt x="238" y="78"/>
                  </a:cubicBezTo>
                  <a:cubicBezTo>
                    <a:pt x="238" y="79"/>
                    <a:pt x="239" y="80"/>
                    <a:pt x="240" y="80"/>
                  </a:cubicBezTo>
                  <a:cubicBezTo>
                    <a:pt x="241" y="81"/>
                    <a:pt x="242" y="81"/>
                    <a:pt x="244" y="81"/>
                  </a:cubicBezTo>
                  <a:cubicBezTo>
                    <a:pt x="245" y="81"/>
                    <a:pt x="247" y="81"/>
                    <a:pt x="249" y="81"/>
                  </a:cubicBezTo>
                  <a:close/>
                  <a:moveTo>
                    <a:pt x="267" y="91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3" y="26"/>
                    <a:pt x="290" y="23"/>
                    <a:pt x="298" y="23"/>
                  </a:cubicBezTo>
                  <a:cubicBezTo>
                    <a:pt x="302" y="23"/>
                    <a:pt x="307" y="24"/>
                    <a:pt x="310" y="26"/>
                  </a:cubicBezTo>
                  <a:cubicBezTo>
                    <a:pt x="314" y="28"/>
                    <a:pt x="316" y="31"/>
                    <a:pt x="318" y="34"/>
                  </a:cubicBezTo>
                  <a:cubicBezTo>
                    <a:pt x="320" y="38"/>
                    <a:pt x="320" y="43"/>
                    <a:pt x="320" y="49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9" y="43"/>
                    <a:pt x="308" y="39"/>
                    <a:pt x="306" y="37"/>
                  </a:cubicBezTo>
                  <a:cubicBezTo>
                    <a:pt x="303" y="34"/>
                    <a:pt x="300" y="33"/>
                    <a:pt x="295" y="33"/>
                  </a:cubicBezTo>
                  <a:cubicBezTo>
                    <a:pt x="292" y="33"/>
                    <a:pt x="289" y="34"/>
                    <a:pt x="286" y="36"/>
                  </a:cubicBezTo>
                  <a:cubicBezTo>
                    <a:pt x="283" y="37"/>
                    <a:pt x="281" y="40"/>
                    <a:pt x="280" y="43"/>
                  </a:cubicBezTo>
                  <a:cubicBezTo>
                    <a:pt x="278" y="46"/>
                    <a:pt x="278" y="50"/>
                    <a:pt x="278" y="55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7" y="91"/>
                    <a:pt x="267" y="91"/>
                    <a:pt x="267" y="91"/>
                  </a:cubicBezTo>
                  <a:close/>
                  <a:moveTo>
                    <a:pt x="389" y="70"/>
                  </a:moveTo>
                  <a:cubicBezTo>
                    <a:pt x="401" y="71"/>
                    <a:pt x="401" y="71"/>
                    <a:pt x="401" y="71"/>
                  </a:cubicBezTo>
                  <a:cubicBezTo>
                    <a:pt x="399" y="78"/>
                    <a:pt x="396" y="83"/>
                    <a:pt x="391" y="87"/>
                  </a:cubicBezTo>
                  <a:cubicBezTo>
                    <a:pt x="386" y="90"/>
                    <a:pt x="380" y="92"/>
                    <a:pt x="372" y="92"/>
                  </a:cubicBezTo>
                  <a:cubicBezTo>
                    <a:pt x="362" y="92"/>
                    <a:pt x="355" y="89"/>
                    <a:pt x="349" y="83"/>
                  </a:cubicBezTo>
                  <a:cubicBezTo>
                    <a:pt x="343" y="77"/>
                    <a:pt x="341" y="69"/>
                    <a:pt x="341" y="58"/>
                  </a:cubicBezTo>
                  <a:cubicBezTo>
                    <a:pt x="341" y="47"/>
                    <a:pt x="344" y="39"/>
                    <a:pt x="349" y="33"/>
                  </a:cubicBezTo>
                  <a:cubicBezTo>
                    <a:pt x="355" y="26"/>
                    <a:pt x="362" y="23"/>
                    <a:pt x="371" y="23"/>
                  </a:cubicBezTo>
                  <a:cubicBezTo>
                    <a:pt x="380" y="23"/>
                    <a:pt x="387" y="26"/>
                    <a:pt x="393" y="32"/>
                  </a:cubicBezTo>
                  <a:cubicBezTo>
                    <a:pt x="399" y="38"/>
                    <a:pt x="401" y="47"/>
                    <a:pt x="401" y="58"/>
                  </a:cubicBezTo>
                  <a:cubicBezTo>
                    <a:pt x="401" y="58"/>
                    <a:pt x="401" y="59"/>
                    <a:pt x="401" y="61"/>
                  </a:cubicBezTo>
                  <a:cubicBezTo>
                    <a:pt x="352" y="61"/>
                    <a:pt x="352" y="61"/>
                    <a:pt x="352" y="61"/>
                  </a:cubicBezTo>
                  <a:cubicBezTo>
                    <a:pt x="353" y="68"/>
                    <a:pt x="355" y="74"/>
                    <a:pt x="358" y="77"/>
                  </a:cubicBezTo>
                  <a:cubicBezTo>
                    <a:pt x="362" y="81"/>
                    <a:pt x="367" y="83"/>
                    <a:pt x="372" y="83"/>
                  </a:cubicBezTo>
                  <a:cubicBezTo>
                    <a:pt x="376" y="83"/>
                    <a:pt x="380" y="82"/>
                    <a:pt x="383" y="80"/>
                  </a:cubicBezTo>
                  <a:cubicBezTo>
                    <a:pt x="385" y="78"/>
                    <a:pt x="388" y="74"/>
                    <a:pt x="389" y="70"/>
                  </a:cubicBezTo>
                  <a:close/>
                  <a:moveTo>
                    <a:pt x="353" y="52"/>
                  </a:moveTo>
                  <a:cubicBezTo>
                    <a:pt x="390" y="52"/>
                    <a:pt x="390" y="52"/>
                    <a:pt x="390" y="52"/>
                  </a:cubicBezTo>
                  <a:cubicBezTo>
                    <a:pt x="389" y="46"/>
                    <a:pt x="388" y="42"/>
                    <a:pt x="385" y="39"/>
                  </a:cubicBezTo>
                  <a:cubicBezTo>
                    <a:pt x="382" y="35"/>
                    <a:pt x="377" y="33"/>
                    <a:pt x="372" y="33"/>
                  </a:cubicBezTo>
                  <a:cubicBezTo>
                    <a:pt x="366" y="33"/>
                    <a:pt x="362" y="34"/>
                    <a:pt x="359" y="38"/>
                  </a:cubicBezTo>
                  <a:cubicBezTo>
                    <a:pt x="355" y="41"/>
                    <a:pt x="353" y="46"/>
                    <a:pt x="353" y="52"/>
                  </a:cubicBezTo>
                  <a:close/>
                  <a:moveTo>
                    <a:pt x="465" y="83"/>
                  </a:moveTo>
                  <a:cubicBezTo>
                    <a:pt x="461" y="86"/>
                    <a:pt x="457" y="89"/>
                    <a:pt x="453" y="90"/>
                  </a:cubicBezTo>
                  <a:cubicBezTo>
                    <a:pt x="449" y="92"/>
                    <a:pt x="445" y="92"/>
                    <a:pt x="441" y="92"/>
                  </a:cubicBezTo>
                  <a:cubicBezTo>
                    <a:pt x="434" y="92"/>
                    <a:pt x="428" y="91"/>
                    <a:pt x="424" y="87"/>
                  </a:cubicBezTo>
                  <a:cubicBezTo>
                    <a:pt x="420" y="83"/>
                    <a:pt x="418" y="79"/>
                    <a:pt x="418" y="73"/>
                  </a:cubicBezTo>
                  <a:cubicBezTo>
                    <a:pt x="418" y="70"/>
                    <a:pt x="419" y="67"/>
                    <a:pt x="421" y="65"/>
                  </a:cubicBezTo>
                  <a:cubicBezTo>
                    <a:pt x="422" y="62"/>
                    <a:pt x="424" y="60"/>
                    <a:pt x="426" y="58"/>
                  </a:cubicBezTo>
                  <a:cubicBezTo>
                    <a:pt x="429" y="57"/>
                    <a:pt x="431" y="55"/>
                    <a:pt x="434" y="55"/>
                  </a:cubicBezTo>
                  <a:cubicBezTo>
                    <a:pt x="437" y="54"/>
                    <a:pt x="440" y="53"/>
                    <a:pt x="444" y="53"/>
                  </a:cubicBezTo>
                  <a:cubicBezTo>
                    <a:pt x="453" y="52"/>
                    <a:pt x="460" y="50"/>
                    <a:pt x="464" y="49"/>
                  </a:cubicBezTo>
                  <a:cubicBezTo>
                    <a:pt x="464" y="47"/>
                    <a:pt x="464" y="46"/>
                    <a:pt x="464" y="46"/>
                  </a:cubicBezTo>
                  <a:cubicBezTo>
                    <a:pt x="464" y="42"/>
                    <a:pt x="463" y="38"/>
                    <a:pt x="461" y="36"/>
                  </a:cubicBezTo>
                  <a:cubicBezTo>
                    <a:pt x="458" y="34"/>
                    <a:pt x="454" y="33"/>
                    <a:pt x="448" y="33"/>
                  </a:cubicBezTo>
                  <a:cubicBezTo>
                    <a:pt x="443" y="33"/>
                    <a:pt x="439" y="34"/>
                    <a:pt x="437" y="35"/>
                  </a:cubicBezTo>
                  <a:cubicBezTo>
                    <a:pt x="434" y="37"/>
                    <a:pt x="432" y="41"/>
                    <a:pt x="431" y="45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1" y="39"/>
                    <a:pt x="423" y="35"/>
                    <a:pt x="425" y="32"/>
                  </a:cubicBezTo>
                  <a:cubicBezTo>
                    <a:pt x="427" y="30"/>
                    <a:pt x="431" y="27"/>
                    <a:pt x="435" y="26"/>
                  </a:cubicBezTo>
                  <a:cubicBezTo>
                    <a:pt x="439" y="24"/>
                    <a:pt x="444" y="23"/>
                    <a:pt x="450" y="23"/>
                  </a:cubicBezTo>
                  <a:cubicBezTo>
                    <a:pt x="456" y="23"/>
                    <a:pt x="460" y="24"/>
                    <a:pt x="464" y="25"/>
                  </a:cubicBezTo>
                  <a:cubicBezTo>
                    <a:pt x="467" y="27"/>
                    <a:pt x="470" y="28"/>
                    <a:pt x="471" y="30"/>
                  </a:cubicBezTo>
                  <a:cubicBezTo>
                    <a:pt x="473" y="32"/>
                    <a:pt x="474" y="35"/>
                    <a:pt x="475" y="38"/>
                  </a:cubicBezTo>
                  <a:cubicBezTo>
                    <a:pt x="475" y="40"/>
                    <a:pt x="475" y="43"/>
                    <a:pt x="475" y="48"/>
                  </a:cubicBezTo>
                  <a:cubicBezTo>
                    <a:pt x="475" y="63"/>
                    <a:pt x="475" y="63"/>
                    <a:pt x="475" y="63"/>
                  </a:cubicBezTo>
                  <a:cubicBezTo>
                    <a:pt x="475" y="74"/>
                    <a:pt x="476" y="80"/>
                    <a:pt x="476" y="83"/>
                  </a:cubicBezTo>
                  <a:cubicBezTo>
                    <a:pt x="477" y="86"/>
                    <a:pt x="478" y="88"/>
                    <a:pt x="479" y="91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6" y="89"/>
                    <a:pt x="465" y="86"/>
                    <a:pt x="465" y="83"/>
                  </a:cubicBezTo>
                  <a:close/>
                  <a:moveTo>
                    <a:pt x="464" y="58"/>
                  </a:moveTo>
                  <a:cubicBezTo>
                    <a:pt x="460" y="59"/>
                    <a:pt x="454" y="61"/>
                    <a:pt x="446" y="62"/>
                  </a:cubicBezTo>
                  <a:cubicBezTo>
                    <a:pt x="441" y="63"/>
                    <a:pt x="438" y="63"/>
                    <a:pt x="436" y="64"/>
                  </a:cubicBezTo>
                  <a:cubicBezTo>
                    <a:pt x="434" y="65"/>
                    <a:pt x="433" y="66"/>
                    <a:pt x="432" y="68"/>
                  </a:cubicBezTo>
                  <a:cubicBezTo>
                    <a:pt x="431" y="69"/>
                    <a:pt x="430" y="71"/>
                    <a:pt x="430" y="73"/>
                  </a:cubicBezTo>
                  <a:cubicBezTo>
                    <a:pt x="430" y="76"/>
                    <a:pt x="431" y="79"/>
                    <a:pt x="434" y="81"/>
                  </a:cubicBezTo>
                  <a:cubicBezTo>
                    <a:pt x="436" y="83"/>
                    <a:pt x="439" y="84"/>
                    <a:pt x="444" y="84"/>
                  </a:cubicBezTo>
                  <a:cubicBezTo>
                    <a:pt x="448" y="84"/>
                    <a:pt x="452" y="83"/>
                    <a:pt x="455" y="81"/>
                  </a:cubicBezTo>
                  <a:cubicBezTo>
                    <a:pt x="458" y="79"/>
                    <a:pt x="461" y="76"/>
                    <a:pt x="462" y="73"/>
                  </a:cubicBezTo>
                  <a:cubicBezTo>
                    <a:pt x="464" y="70"/>
                    <a:pt x="464" y="67"/>
                    <a:pt x="464" y="62"/>
                  </a:cubicBezTo>
                  <a:cubicBezTo>
                    <a:pt x="464" y="58"/>
                    <a:pt x="464" y="58"/>
                    <a:pt x="464" y="58"/>
                  </a:cubicBezTo>
                  <a:close/>
                  <a:moveTo>
                    <a:pt x="495" y="71"/>
                  </a:moveTo>
                  <a:cubicBezTo>
                    <a:pt x="506" y="69"/>
                    <a:pt x="506" y="69"/>
                    <a:pt x="506" y="69"/>
                  </a:cubicBezTo>
                  <a:cubicBezTo>
                    <a:pt x="507" y="74"/>
                    <a:pt x="509" y="77"/>
                    <a:pt x="512" y="80"/>
                  </a:cubicBezTo>
                  <a:cubicBezTo>
                    <a:pt x="514" y="82"/>
                    <a:pt x="518" y="83"/>
                    <a:pt x="524" y="83"/>
                  </a:cubicBezTo>
                  <a:cubicBezTo>
                    <a:pt x="529" y="83"/>
                    <a:pt x="532" y="82"/>
                    <a:pt x="535" y="80"/>
                  </a:cubicBezTo>
                  <a:cubicBezTo>
                    <a:pt x="537" y="78"/>
                    <a:pt x="539" y="75"/>
                    <a:pt x="539" y="73"/>
                  </a:cubicBezTo>
                  <a:cubicBezTo>
                    <a:pt x="539" y="70"/>
                    <a:pt x="538" y="68"/>
                    <a:pt x="535" y="67"/>
                  </a:cubicBezTo>
                  <a:cubicBezTo>
                    <a:pt x="534" y="66"/>
                    <a:pt x="530" y="64"/>
                    <a:pt x="524" y="63"/>
                  </a:cubicBezTo>
                  <a:cubicBezTo>
                    <a:pt x="516" y="61"/>
                    <a:pt x="510" y="59"/>
                    <a:pt x="507" y="58"/>
                  </a:cubicBezTo>
                  <a:cubicBezTo>
                    <a:pt x="504" y="56"/>
                    <a:pt x="501" y="54"/>
                    <a:pt x="500" y="51"/>
                  </a:cubicBezTo>
                  <a:cubicBezTo>
                    <a:pt x="498" y="49"/>
                    <a:pt x="497" y="46"/>
                    <a:pt x="497" y="42"/>
                  </a:cubicBezTo>
                  <a:cubicBezTo>
                    <a:pt x="497" y="39"/>
                    <a:pt x="498" y="37"/>
                    <a:pt x="499" y="34"/>
                  </a:cubicBezTo>
                  <a:cubicBezTo>
                    <a:pt x="501" y="32"/>
                    <a:pt x="502" y="30"/>
                    <a:pt x="505" y="28"/>
                  </a:cubicBezTo>
                  <a:cubicBezTo>
                    <a:pt x="507" y="27"/>
                    <a:pt x="509" y="26"/>
                    <a:pt x="512" y="25"/>
                  </a:cubicBezTo>
                  <a:cubicBezTo>
                    <a:pt x="515" y="24"/>
                    <a:pt x="518" y="23"/>
                    <a:pt x="522" y="23"/>
                  </a:cubicBezTo>
                  <a:cubicBezTo>
                    <a:pt x="527" y="23"/>
                    <a:pt x="531" y="24"/>
                    <a:pt x="535" y="26"/>
                  </a:cubicBezTo>
                  <a:cubicBezTo>
                    <a:pt x="539" y="27"/>
                    <a:pt x="542" y="29"/>
                    <a:pt x="544" y="32"/>
                  </a:cubicBezTo>
                  <a:cubicBezTo>
                    <a:pt x="546" y="34"/>
                    <a:pt x="547" y="38"/>
                    <a:pt x="548" y="42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0"/>
                    <a:pt x="535" y="37"/>
                    <a:pt x="532" y="35"/>
                  </a:cubicBezTo>
                  <a:cubicBezTo>
                    <a:pt x="530" y="34"/>
                    <a:pt x="527" y="33"/>
                    <a:pt x="522" y="33"/>
                  </a:cubicBezTo>
                  <a:cubicBezTo>
                    <a:pt x="517" y="33"/>
                    <a:pt x="514" y="33"/>
                    <a:pt x="511" y="35"/>
                  </a:cubicBezTo>
                  <a:cubicBezTo>
                    <a:pt x="509" y="37"/>
                    <a:pt x="508" y="39"/>
                    <a:pt x="508" y="41"/>
                  </a:cubicBezTo>
                  <a:cubicBezTo>
                    <a:pt x="508" y="43"/>
                    <a:pt x="509" y="44"/>
                    <a:pt x="509" y="45"/>
                  </a:cubicBezTo>
                  <a:cubicBezTo>
                    <a:pt x="510" y="46"/>
                    <a:pt x="512" y="47"/>
                    <a:pt x="514" y="48"/>
                  </a:cubicBezTo>
                  <a:cubicBezTo>
                    <a:pt x="515" y="48"/>
                    <a:pt x="518" y="49"/>
                    <a:pt x="524" y="51"/>
                  </a:cubicBezTo>
                  <a:cubicBezTo>
                    <a:pt x="531" y="53"/>
                    <a:pt x="537" y="55"/>
                    <a:pt x="540" y="56"/>
                  </a:cubicBezTo>
                  <a:cubicBezTo>
                    <a:pt x="543" y="57"/>
                    <a:pt x="546" y="59"/>
                    <a:pt x="547" y="62"/>
                  </a:cubicBezTo>
                  <a:cubicBezTo>
                    <a:pt x="549" y="64"/>
                    <a:pt x="550" y="68"/>
                    <a:pt x="550" y="71"/>
                  </a:cubicBezTo>
                  <a:cubicBezTo>
                    <a:pt x="550" y="75"/>
                    <a:pt x="549" y="79"/>
                    <a:pt x="547" y="82"/>
                  </a:cubicBezTo>
                  <a:cubicBezTo>
                    <a:pt x="545" y="85"/>
                    <a:pt x="542" y="88"/>
                    <a:pt x="537" y="90"/>
                  </a:cubicBezTo>
                  <a:cubicBezTo>
                    <a:pt x="533" y="91"/>
                    <a:pt x="529" y="92"/>
                    <a:pt x="524" y="92"/>
                  </a:cubicBezTo>
                  <a:cubicBezTo>
                    <a:pt x="515" y="92"/>
                    <a:pt x="508" y="91"/>
                    <a:pt x="504" y="87"/>
                  </a:cubicBezTo>
                  <a:cubicBezTo>
                    <a:pt x="499" y="83"/>
                    <a:pt x="497" y="78"/>
                    <a:pt x="495" y="71"/>
                  </a:cubicBezTo>
                  <a:close/>
                  <a:moveTo>
                    <a:pt x="595" y="81"/>
                  </a:moveTo>
                  <a:cubicBezTo>
                    <a:pt x="596" y="91"/>
                    <a:pt x="596" y="91"/>
                    <a:pt x="596" y="91"/>
                  </a:cubicBezTo>
                  <a:cubicBezTo>
                    <a:pt x="593" y="91"/>
                    <a:pt x="591" y="92"/>
                    <a:pt x="588" y="92"/>
                  </a:cubicBezTo>
                  <a:cubicBezTo>
                    <a:pt x="584" y="92"/>
                    <a:pt x="581" y="91"/>
                    <a:pt x="579" y="90"/>
                  </a:cubicBezTo>
                  <a:cubicBezTo>
                    <a:pt x="576" y="88"/>
                    <a:pt x="575" y="87"/>
                    <a:pt x="574" y="85"/>
                  </a:cubicBezTo>
                  <a:cubicBezTo>
                    <a:pt x="573" y="83"/>
                    <a:pt x="573" y="78"/>
                    <a:pt x="573" y="72"/>
                  </a:cubicBezTo>
                  <a:cubicBezTo>
                    <a:pt x="573" y="34"/>
                    <a:pt x="573" y="34"/>
                    <a:pt x="573" y="34"/>
                  </a:cubicBezTo>
                  <a:cubicBezTo>
                    <a:pt x="564" y="34"/>
                    <a:pt x="564" y="34"/>
                    <a:pt x="564" y="34"/>
                  </a:cubicBezTo>
                  <a:cubicBezTo>
                    <a:pt x="564" y="25"/>
                    <a:pt x="564" y="25"/>
                    <a:pt x="564" y="25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5" y="34"/>
                    <a:pt x="595" y="34"/>
                    <a:pt x="59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5"/>
                    <a:pt x="584" y="77"/>
                    <a:pt x="584" y="78"/>
                  </a:cubicBezTo>
                  <a:cubicBezTo>
                    <a:pt x="585" y="79"/>
                    <a:pt x="585" y="80"/>
                    <a:pt x="586" y="80"/>
                  </a:cubicBezTo>
                  <a:cubicBezTo>
                    <a:pt x="587" y="81"/>
                    <a:pt x="588" y="81"/>
                    <a:pt x="590" y="81"/>
                  </a:cubicBezTo>
                  <a:cubicBezTo>
                    <a:pt x="591" y="81"/>
                    <a:pt x="593" y="81"/>
                    <a:pt x="595" y="81"/>
                  </a:cubicBezTo>
                  <a:close/>
                  <a:moveTo>
                    <a:pt x="658" y="70"/>
                  </a:moveTo>
                  <a:cubicBezTo>
                    <a:pt x="669" y="71"/>
                    <a:pt x="669" y="71"/>
                    <a:pt x="669" y="71"/>
                  </a:cubicBezTo>
                  <a:cubicBezTo>
                    <a:pt x="668" y="78"/>
                    <a:pt x="664" y="83"/>
                    <a:pt x="659" y="87"/>
                  </a:cubicBezTo>
                  <a:cubicBezTo>
                    <a:pt x="654" y="90"/>
                    <a:pt x="648" y="92"/>
                    <a:pt x="641" y="92"/>
                  </a:cubicBezTo>
                  <a:cubicBezTo>
                    <a:pt x="631" y="92"/>
                    <a:pt x="623" y="89"/>
                    <a:pt x="618" y="83"/>
                  </a:cubicBezTo>
                  <a:cubicBezTo>
                    <a:pt x="612" y="77"/>
                    <a:pt x="609" y="69"/>
                    <a:pt x="609" y="58"/>
                  </a:cubicBezTo>
                  <a:cubicBezTo>
                    <a:pt x="609" y="47"/>
                    <a:pt x="612" y="39"/>
                    <a:pt x="618" y="33"/>
                  </a:cubicBezTo>
                  <a:cubicBezTo>
                    <a:pt x="623" y="26"/>
                    <a:pt x="631" y="23"/>
                    <a:pt x="640" y="23"/>
                  </a:cubicBezTo>
                  <a:cubicBezTo>
                    <a:pt x="649" y="23"/>
                    <a:pt x="656" y="26"/>
                    <a:pt x="661" y="32"/>
                  </a:cubicBezTo>
                  <a:cubicBezTo>
                    <a:pt x="667" y="38"/>
                    <a:pt x="670" y="47"/>
                    <a:pt x="670" y="58"/>
                  </a:cubicBezTo>
                  <a:cubicBezTo>
                    <a:pt x="670" y="58"/>
                    <a:pt x="670" y="59"/>
                    <a:pt x="670" y="61"/>
                  </a:cubicBezTo>
                  <a:cubicBezTo>
                    <a:pt x="621" y="61"/>
                    <a:pt x="621" y="61"/>
                    <a:pt x="621" y="61"/>
                  </a:cubicBezTo>
                  <a:cubicBezTo>
                    <a:pt x="621" y="68"/>
                    <a:pt x="623" y="74"/>
                    <a:pt x="627" y="77"/>
                  </a:cubicBezTo>
                  <a:cubicBezTo>
                    <a:pt x="630" y="81"/>
                    <a:pt x="635" y="83"/>
                    <a:pt x="641" y="83"/>
                  </a:cubicBezTo>
                  <a:cubicBezTo>
                    <a:pt x="645" y="83"/>
                    <a:pt x="648" y="82"/>
                    <a:pt x="651" y="80"/>
                  </a:cubicBezTo>
                  <a:cubicBezTo>
                    <a:pt x="654" y="78"/>
                    <a:pt x="656" y="74"/>
                    <a:pt x="658" y="70"/>
                  </a:cubicBezTo>
                  <a:close/>
                  <a:moveTo>
                    <a:pt x="621" y="52"/>
                  </a:moveTo>
                  <a:cubicBezTo>
                    <a:pt x="658" y="52"/>
                    <a:pt x="658" y="52"/>
                    <a:pt x="658" y="52"/>
                  </a:cubicBezTo>
                  <a:cubicBezTo>
                    <a:pt x="658" y="46"/>
                    <a:pt x="656" y="42"/>
                    <a:pt x="654" y="39"/>
                  </a:cubicBezTo>
                  <a:cubicBezTo>
                    <a:pt x="650" y="35"/>
                    <a:pt x="646" y="33"/>
                    <a:pt x="640" y="33"/>
                  </a:cubicBezTo>
                  <a:cubicBezTo>
                    <a:pt x="635" y="33"/>
                    <a:pt x="631" y="34"/>
                    <a:pt x="627" y="38"/>
                  </a:cubicBezTo>
                  <a:cubicBezTo>
                    <a:pt x="624" y="41"/>
                    <a:pt x="622" y="46"/>
                    <a:pt x="621" y="52"/>
                  </a:cubicBezTo>
                  <a:close/>
                  <a:moveTo>
                    <a:pt x="690" y="91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1" y="35"/>
                    <a:pt x="701" y="35"/>
                    <a:pt x="701" y="35"/>
                  </a:cubicBezTo>
                  <a:cubicBezTo>
                    <a:pt x="703" y="30"/>
                    <a:pt x="705" y="27"/>
                    <a:pt x="708" y="26"/>
                  </a:cubicBezTo>
                  <a:cubicBezTo>
                    <a:pt x="710" y="24"/>
                    <a:pt x="712" y="23"/>
                    <a:pt x="715" y="23"/>
                  </a:cubicBezTo>
                  <a:cubicBezTo>
                    <a:pt x="719" y="23"/>
                    <a:pt x="722" y="25"/>
                    <a:pt x="726" y="27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20" y="36"/>
                    <a:pt x="717" y="35"/>
                    <a:pt x="714" y="35"/>
                  </a:cubicBezTo>
                  <a:cubicBezTo>
                    <a:pt x="712" y="35"/>
                    <a:pt x="710" y="36"/>
                    <a:pt x="708" y="37"/>
                  </a:cubicBezTo>
                  <a:cubicBezTo>
                    <a:pt x="706" y="39"/>
                    <a:pt x="704" y="41"/>
                    <a:pt x="704" y="43"/>
                  </a:cubicBezTo>
                  <a:cubicBezTo>
                    <a:pt x="702" y="47"/>
                    <a:pt x="702" y="52"/>
                    <a:pt x="702" y="56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690" y="91"/>
                    <a:pt x="690" y="91"/>
                    <a:pt x="690" y="91"/>
                  </a:cubicBezTo>
                  <a:close/>
                  <a:moveTo>
                    <a:pt x="740" y="91"/>
                  </a:moveTo>
                  <a:cubicBezTo>
                    <a:pt x="740" y="25"/>
                    <a:pt x="740" y="25"/>
                    <a:pt x="740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5" y="27"/>
                    <a:pt x="762" y="23"/>
                    <a:pt x="771" y="23"/>
                  </a:cubicBezTo>
                  <a:cubicBezTo>
                    <a:pt x="775" y="23"/>
                    <a:pt x="779" y="24"/>
                    <a:pt x="782" y="26"/>
                  </a:cubicBezTo>
                  <a:cubicBezTo>
                    <a:pt x="785" y="27"/>
                    <a:pt x="788" y="29"/>
                    <a:pt x="789" y="31"/>
                  </a:cubicBezTo>
                  <a:cubicBezTo>
                    <a:pt x="791" y="33"/>
                    <a:pt x="792" y="36"/>
                    <a:pt x="793" y="39"/>
                  </a:cubicBezTo>
                  <a:cubicBezTo>
                    <a:pt x="793" y="42"/>
                    <a:pt x="794" y="45"/>
                    <a:pt x="794" y="50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82" y="91"/>
                    <a:pt x="782" y="91"/>
                    <a:pt x="782" y="9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46"/>
                    <a:pt x="782" y="43"/>
                    <a:pt x="781" y="41"/>
                  </a:cubicBezTo>
                  <a:cubicBezTo>
                    <a:pt x="780" y="38"/>
                    <a:pt x="779" y="36"/>
                    <a:pt x="776" y="35"/>
                  </a:cubicBezTo>
                  <a:cubicBezTo>
                    <a:pt x="774" y="34"/>
                    <a:pt x="772" y="33"/>
                    <a:pt x="769" y="33"/>
                  </a:cubicBezTo>
                  <a:cubicBezTo>
                    <a:pt x="764" y="33"/>
                    <a:pt x="760" y="35"/>
                    <a:pt x="756" y="38"/>
                  </a:cubicBezTo>
                  <a:cubicBezTo>
                    <a:pt x="753" y="41"/>
                    <a:pt x="751" y="46"/>
                    <a:pt x="751" y="55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40" y="91"/>
                    <a:pt x="740" y="91"/>
                    <a:pt x="740" y="91"/>
                  </a:cubicBezTo>
                  <a:close/>
                  <a:moveTo>
                    <a:pt x="907" y="0"/>
                  </a:moveTo>
                  <a:cubicBezTo>
                    <a:pt x="919" y="0"/>
                    <a:pt x="919" y="0"/>
                    <a:pt x="919" y="0"/>
                  </a:cubicBezTo>
                  <a:cubicBezTo>
                    <a:pt x="919" y="52"/>
                    <a:pt x="919" y="52"/>
                    <a:pt x="919" y="52"/>
                  </a:cubicBezTo>
                  <a:cubicBezTo>
                    <a:pt x="919" y="62"/>
                    <a:pt x="918" y="69"/>
                    <a:pt x="916" y="74"/>
                  </a:cubicBezTo>
                  <a:cubicBezTo>
                    <a:pt x="914" y="80"/>
                    <a:pt x="910" y="84"/>
                    <a:pt x="905" y="87"/>
                  </a:cubicBezTo>
                  <a:cubicBezTo>
                    <a:pt x="899" y="91"/>
                    <a:pt x="892" y="92"/>
                    <a:pt x="884" y="92"/>
                  </a:cubicBezTo>
                  <a:cubicBezTo>
                    <a:pt x="875" y="92"/>
                    <a:pt x="868" y="91"/>
                    <a:pt x="863" y="88"/>
                  </a:cubicBezTo>
                  <a:cubicBezTo>
                    <a:pt x="857" y="85"/>
                    <a:pt x="853" y="81"/>
                    <a:pt x="851" y="75"/>
                  </a:cubicBezTo>
                  <a:cubicBezTo>
                    <a:pt x="849" y="70"/>
                    <a:pt x="848" y="62"/>
                    <a:pt x="848" y="52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52"/>
                    <a:pt x="860" y="52"/>
                    <a:pt x="860" y="52"/>
                  </a:cubicBezTo>
                  <a:cubicBezTo>
                    <a:pt x="860" y="60"/>
                    <a:pt x="860" y="66"/>
                    <a:pt x="862" y="70"/>
                  </a:cubicBezTo>
                  <a:cubicBezTo>
                    <a:pt x="863" y="74"/>
                    <a:pt x="866" y="76"/>
                    <a:pt x="869" y="78"/>
                  </a:cubicBezTo>
                  <a:cubicBezTo>
                    <a:pt x="873" y="81"/>
                    <a:pt x="877" y="82"/>
                    <a:pt x="883" y="82"/>
                  </a:cubicBezTo>
                  <a:cubicBezTo>
                    <a:pt x="891" y="82"/>
                    <a:pt x="898" y="80"/>
                    <a:pt x="901" y="75"/>
                  </a:cubicBezTo>
                  <a:cubicBezTo>
                    <a:pt x="905" y="71"/>
                    <a:pt x="907" y="64"/>
                    <a:pt x="907" y="52"/>
                  </a:cubicBezTo>
                  <a:cubicBezTo>
                    <a:pt x="907" y="0"/>
                    <a:pt x="907" y="0"/>
                    <a:pt x="907" y="0"/>
                  </a:cubicBezTo>
                  <a:close/>
                  <a:moveTo>
                    <a:pt x="945" y="91"/>
                  </a:moveTo>
                  <a:cubicBezTo>
                    <a:pt x="945" y="25"/>
                    <a:pt x="945" y="25"/>
                    <a:pt x="945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5" y="34"/>
                    <a:pt x="955" y="34"/>
                    <a:pt x="955" y="34"/>
                  </a:cubicBezTo>
                  <a:cubicBezTo>
                    <a:pt x="960" y="27"/>
                    <a:pt x="967" y="23"/>
                    <a:pt x="976" y="23"/>
                  </a:cubicBezTo>
                  <a:cubicBezTo>
                    <a:pt x="980" y="23"/>
                    <a:pt x="983" y="24"/>
                    <a:pt x="987" y="26"/>
                  </a:cubicBezTo>
                  <a:cubicBezTo>
                    <a:pt x="990" y="27"/>
                    <a:pt x="993" y="29"/>
                    <a:pt x="994" y="31"/>
                  </a:cubicBezTo>
                  <a:cubicBezTo>
                    <a:pt x="996" y="33"/>
                    <a:pt x="997" y="36"/>
                    <a:pt x="998" y="39"/>
                  </a:cubicBezTo>
                  <a:cubicBezTo>
                    <a:pt x="998" y="42"/>
                    <a:pt x="998" y="45"/>
                    <a:pt x="998" y="50"/>
                  </a:cubicBezTo>
                  <a:cubicBezTo>
                    <a:pt x="998" y="91"/>
                    <a:pt x="998" y="91"/>
                    <a:pt x="998" y="91"/>
                  </a:cubicBezTo>
                  <a:cubicBezTo>
                    <a:pt x="987" y="91"/>
                    <a:pt x="987" y="91"/>
                    <a:pt x="987" y="91"/>
                  </a:cubicBezTo>
                  <a:cubicBezTo>
                    <a:pt x="987" y="51"/>
                    <a:pt x="987" y="51"/>
                    <a:pt x="987" y="51"/>
                  </a:cubicBezTo>
                  <a:cubicBezTo>
                    <a:pt x="987" y="46"/>
                    <a:pt x="987" y="43"/>
                    <a:pt x="986" y="41"/>
                  </a:cubicBezTo>
                  <a:cubicBezTo>
                    <a:pt x="985" y="38"/>
                    <a:pt x="983" y="36"/>
                    <a:pt x="981" y="35"/>
                  </a:cubicBezTo>
                  <a:cubicBezTo>
                    <a:pt x="979" y="34"/>
                    <a:pt x="976" y="33"/>
                    <a:pt x="973" y="33"/>
                  </a:cubicBezTo>
                  <a:cubicBezTo>
                    <a:pt x="969" y="33"/>
                    <a:pt x="965" y="35"/>
                    <a:pt x="961" y="38"/>
                  </a:cubicBezTo>
                  <a:cubicBezTo>
                    <a:pt x="958" y="41"/>
                    <a:pt x="956" y="46"/>
                    <a:pt x="956" y="55"/>
                  </a:cubicBezTo>
                  <a:cubicBezTo>
                    <a:pt x="956" y="91"/>
                    <a:pt x="956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lose/>
                  <a:moveTo>
                    <a:pt x="1023" y="13"/>
                  </a:moveTo>
                  <a:cubicBezTo>
                    <a:pt x="1023" y="0"/>
                    <a:pt x="1023" y="0"/>
                    <a:pt x="1023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34" y="13"/>
                    <a:pt x="1034" y="13"/>
                    <a:pt x="1034" y="13"/>
                  </a:cubicBezTo>
                  <a:cubicBezTo>
                    <a:pt x="1023" y="13"/>
                    <a:pt x="1023" y="13"/>
                    <a:pt x="1023" y="13"/>
                  </a:cubicBezTo>
                  <a:close/>
                  <a:moveTo>
                    <a:pt x="1023" y="91"/>
                  </a:moveTo>
                  <a:cubicBezTo>
                    <a:pt x="1023" y="25"/>
                    <a:pt x="1023" y="25"/>
                    <a:pt x="1023" y="25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91"/>
                    <a:pt x="1034" y="91"/>
                    <a:pt x="1034" y="91"/>
                  </a:cubicBezTo>
                  <a:cubicBezTo>
                    <a:pt x="1023" y="91"/>
                    <a:pt x="1023" y="91"/>
                    <a:pt x="1023" y="91"/>
                  </a:cubicBezTo>
                  <a:close/>
                  <a:moveTo>
                    <a:pt x="1076" y="91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63" y="25"/>
                    <a:pt x="1063" y="25"/>
                    <a:pt x="1063" y="25"/>
                  </a:cubicBezTo>
                  <a:cubicBezTo>
                    <a:pt x="1077" y="64"/>
                    <a:pt x="1077" y="64"/>
                    <a:pt x="1077" y="64"/>
                  </a:cubicBezTo>
                  <a:cubicBezTo>
                    <a:pt x="1079" y="69"/>
                    <a:pt x="1080" y="73"/>
                    <a:pt x="1081" y="78"/>
                  </a:cubicBezTo>
                  <a:cubicBezTo>
                    <a:pt x="1082" y="74"/>
                    <a:pt x="1084" y="70"/>
                    <a:pt x="1085" y="65"/>
                  </a:cubicBezTo>
                  <a:cubicBezTo>
                    <a:pt x="1100" y="25"/>
                    <a:pt x="1100" y="25"/>
                    <a:pt x="1100" y="25"/>
                  </a:cubicBezTo>
                  <a:cubicBezTo>
                    <a:pt x="1112" y="25"/>
                    <a:pt x="1112" y="25"/>
                    <a:pt x="1112" y="25"/>
                  </a:cubicBezTo>
                  <a:cubicBezTo>
                    <a:pt x="1087" y="91"/>
                    <a:pt x="1087" y="91"/>
                    <a:pt x="1087" y="91"/>
                  </a:cubicBezTo>
                  <a:cubicBezTo>
                    <a:pt x="1076" y="91"/>
                    <a:pt x="1076" y="91"/>
                    <a:pt x="1076" y="91"/>
                  </a:cubicBezTo>
                  <a:close/>
                  <a:moveTo>
                    <a:pt x="1174" y="70"/>
                  </a:moveTo>
                  <a:cubicBezTo>
                    <a:pt x="1185" y="71"/>
                    <a:pt x="1185" y="71"/>
                    <a:pt x="1185" y="71"/>
                  </a:cubicBezTo>
                  <a:cubicBezTo>
                    <a:pt x="1183" y="78"/>
                    <a:pt x="1180" y="83"/>
                    <a:pt x="1175" y="87"/>
                  </a:cubicBezTo>
                  <a:cubicBezTo>
                    <a:pt x="1170" y="90"/>
                    <a:pt x="1164" y="92"/>
                    <a:pt x="1156" y="92"/>
                  </a:cubicBezTo>
                  <a:cubicBezTo>
                    <a:pt x="1146" y="92"/>
                    <a:pt x="1139" y="89"/>
                    <a:pt x="1133" y="83"/>
                  </a:cubicBezTo>
                  <a:cubicBezTo>
                    <a:pt x="1128" y="77"/>
                    <a:pt x="1125" y="69"/>
                    <a:pt x="1125" y="58"/>
                  </a:cubicBezTo>
                  <a:cubicBezTo>
                    <a:pt x="1125" y="47"/>
                    <a:pt x="1128" y="39"/>
                    <a:pt x="1133" y="33"/>
                  </a:cubicBezTo>
                  <a:cubicBezTo>
                    <a:pt x="1139" y="26"/>
                    <a:pt x="1146" y="23"/>
                    <a:pt x="1156" y="23"/>
                  </a:cubicBezTo>
                  <a:cubicBezTo>
                    <a:pt x="1164" y="23"/>
                    <a:pt x="1172" y="26"/>
                    <a:pt x="1177" y="32"/>
                  </a:cubicBezTo>
                  <a:cubicBezTo>
                    <a:pt x="1183" y="38"/>
                    <a:pt x="1185" y="47"/>
                    <a:pt x="1185" y="58"/>
                  </a:cubicBezTo>
                  <a:cubicBezTo>
                    <a:pt x="1185" y="58"/>
                    <a:pt x="1185" y="59"/>
                    <a:pt x="1185" y="61"/>
                  </a:cubicBezTo>
                  <a:cubicBezTo>
                    <a:pt x="1136" y="61"/>
                    <a:pt x="1136" y="61"/>
                    <a:pt x="1136" y="61"/>
                  </a:cubicBezTo>
                  <a:cubicBezTo>
                    <a:pt x="1137" y="68"/>
                    <a:pt x="1139" y="74"/>
                    <a:pt x="1142" y="77"/>
                  </a:cubicBezTo>
                  <a:cubicBezTo>
                    <a:pt x="1146" y="81"/>
                    <a:pt x="1151" y="83"/>
                    <a:pt x="1156" y="83"/>
                  </a:cubicBezTo>
                  <a:cubicBezTo>
                    <a:pt x="1160" y="83"/>
                    <a:pt x="1164" y="82"/>
                    <a:pt x="1167" y="80"/>
                  </a:cubicBezTo>
                  <a:cubicBezTo>
                    <a:pt x="1170" y="78"/>
                    <a:pt x="1172" y="74"/>
                    <a:pt x="1174" y="70"/>
                  </a:cubicBezTo>
                  <a:close/>
                  <a:moveTo>
                    <a:pt x="1137" y="52"/>
                  </a:moveTo>
                  <a:cubicBezTo>
                    <a:pt x="1174" y="52"/>
                    <a:pt x="1174" y="52"/>
                    <a:pt x="1174" y="52"/>
                  </a:cubicBezTo>
                  <a:cubicBezTo>
                    <a:pt x="1173" y="46"/>
                    <a:pt x="1172" y="42"/>
                    <a:pt x="1169" y="39"/>
                  </a:cubicBezTo>
                  <a:cubicBezTo>
                    <a:pt x="1166" y="35"/>
                    <a:pt x="1161" y="33"/>
                    <a:pt x="1156" y="33"/>
                  </a:cubicBezTo>
                  <a:cubicBezTo>
                    <a:pt x="1151" y="33"/>
                    <a:pt x="1146" y="34"/>
                    <a:pt x="1143" y="38"/>
                  </a:cubicBezTo>
                  <a:cubicBezTo>
                    <a:pt x="1139" y="41"/>
                    <a:pt x="1137" y="46"/>
                    <a:pt x="1137" y="52"/>
                  </a:cubicBezTo>
                  <a:close/>
                  <a:moveTo>
                    <a:pt x="1206" y="91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16" y="25"/>
                    <a:pt x="1216" y="25"/>
                    <a:pt x="1216" y="25"/>
                  </a:cubicBezTo>
                  <a:cubicBezTo>
                    <a:pt x="1216" y="35"/>
                    <a:pt x="1216" y="35"/>
                    <a:pt x="1216" y="35"/>
                  </a:cubicBezTo>
                  <a:cubicBezTo>
                    <a:pt x="1219" y="30"/>
                    <a:pt x="1221" y="27"/>
                    <a:pt x="1223" y="26"/>
                  </a:cubicBezTo>
                  <a:cubicBezTo>
                    <a:pt x="1225" y="24"/>
                    <a:pt x="1228" y="23"/>
                    <a:pt x="1230" y="23"/>
                  </a:cubicBezTo>
                  <a:cubicBezTo>
                    <a:pt x="1234" y="23"/>
                    <a:pt x="1238" y="25"/>
                    <a:pt x="1242" y="27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5" y="36"/>
                    <a:pt x="1233" y="35"/>
                    <a:pt x="1230" y="35"/>
                  </a:cubicBezTo>
                  <a:cubicBezTo>
                    <a:pt x="1227" y="35"/>
                    <a:pt x="1225" y="36"/>
                    <a:pt x="1223" y="37"/>
                  </a:cubicBezTo>
                  <a:cubicBezTo>
                    <a:pt x="1221" y="39"/>
                    <a:pt x="1220" y="41"/>
                    <a:pt x="1219" y="43"/>
                  </a:cubicBezTo>
                  <a:cubicBezTo>
                    <a:pt x="1218" y="47"/>
                    <a:pt x="1217" y="52"/>
                    <a:pt x="1217" y="56"/>
                  </a:cubicBezTo>
                  <a:cubicBezTo>
                    <a:pt x="1217" y="91"/>
                    <a:pt x="1217" y="91"/>
                    <a:pt x="1217" y="91"/>
                  </a:cubicBezTo>
                  <a:cubicBezTo>
                    <a:pt x="1206" y="91"/>
                    <a:pt x="1206" y="91"/>
                    <a:pt x="1206" y="91"/>
                  </a:cubicBezTo>
                  <a:close/>
                  <a:moveTo>
                    <a:pt x="1251" y="71"/>
                  </a:moveTo>
                  <a:cubicBezTo>
                    <a:pt x="1262" y="69"/>
                    <a:pt x="1262" y="69"/>
                    <a:pt x="1262" y="69"/>
                  </a:cubicBezTo>
                  <a:cubicBezTo>
                    <a:pt x="1263" y="74"/>
                    <a:pt x="1265" y="77"/>
                    <a:pt x="1267" y="80"/>
                  </a:cubicBezTo>
                  <a:cubicBezTo>
                    <a:pt x="1270" y="82"/>
                    <a:pt x="1274" y="83"/>
                    <a:pt x="1279" y="83"/>
                  </a:cubicBezTo>
                  <a:cubicBezTo>
                    <a:pt x="1284" y="83"/>
                    <a:pt x="1288" y="82"/>
                    <a:pt x="1291" y="80"/>
                  </a:cubicBezTo>
                  <a:cubicBezTo>
                    <a:pt x="1293" y="78"/>
                    <a:pt x="1294" y="75"/>
                    <a:pt x="1294" y="73"/>
                  </a:cubicBezTo>
                  <a:cubicBezTo>
                    <a:pt x="1294" y="70"/>
                    <a:pt x="1293" y="68"/>
                    <a:pt x="1291" y="67"/>
                  </a:cubicBezTo>
                  <a:cubicBezTo>
                    <a:pt x="1290" y="66"/>
                    <a:pt x="1286" y="64"/>
                    <a:pt x="1280" y="63"/>
                  </a:cubicBezTo>
                  <a:cubicBezTo>
                    <a:pt x="1271" y="61"/>
                    <a:pt x="1266" y="59"/>
                    <a:pt x="1263" y="58"/>
                  </a:cubicBezTo>
                  <a:cubicBezTo>
                    <a:pt x="1259" y="56"/>
                    <a:pt x="1257" y="54"/>
                    <a:pt x="1255" y="51"/>
                  </a:cubicBezTo>
                  <a:cubicBezTo>
                    <a:pt x="1254" y="49"/>
                    <a:pt x="1253" y="46"/>
                    <a:pt x="1253" y="42"/>
                  </a:cubicBezTo>
                  <a:cubicBezTo>
                    <a:pt x="1253" y="39"/>
                    <a:pt x="1254" y="37"/>
                    <a:pt x="1255" y="34"/>
                  </a:cubicBezTo>
                  <a:cubicBezTo>
                    <a:pt x="1256" y="32"/>
                    <a:pt x="1258" y="30"/>
                    <a:pt x="1260" y="28"/>
                  </a:cubicBezTo>
                  <a:cubicBezTo>
                    <a:pt x="1262" y="27"/>
                    <a:pt x="1265" y="26"/>
                    <a:pt x="1268" y="25"/>
                  </a:cubicBezTo>
                  <a:cubicBezTo>
                    <a:pt x="1271" y="24"/>
                    <a:pt x="1274" y="23"/>
                    <a:pt x="1277" y="23"/>
                  </a:cubicBezTo>
                  <a:cubicBezTo>
                    <a:pt x="1282" y="23"/>
                    <a:pt x="1287" y="24"/>
                    <a:pt x="1291" y="26"/>
                  </a:cubicBezTo>
                  <a:cubicBezTo>
                    <a:pt x="1295" y="27"/>
                    <a:pt x="1298" y="29"/>
                    <a:pt x="1300" y="32"/>
                  </a:cubicBezTo>
                  <a:cubicBezTo>
                    <a:pt x="1301" y="34"/>
                    <a:pt x="1303" y="38"/>
                    <a:pt x="1303" y="42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92" y="40"/>
                    <a:pt x="1291" y="37"/>
                    <a:pt x="1288" y="35"/>
                  </a:cubicBezTo>
                  <a:cubicBezTo>
                    <a:pt x="1286" y="34"/>
                    <a:pt x="1282" y="33"/>
                    <a:pt x="1278" y="33"/>
                  </a:cubicBezTo>
                  <a:cubicBezTo>
                    <a:pt x="1273" y="33"/>
                    <a:pt x="1269" y="33"/>
                    <a:pt x="1267" y="35"/>
                  </a:cubicBezTo>
                  <a:cubicBezTo>
                    <a:pt x="1265" y="37"/>
                    <a:pt x="1264" y="39"/>
                    <a:pt x="1264" y="41"/>
                  </a:cubicBezTo>
                  <a:cubicBezTo>
                    <a:pt x="1264" y="43"/>
                    <a:pt x="1264" y="44"/>
                    <a:pt x="1265" y="45"/>
                  </a:cubicBezTo>
                  <a:cubicBezTo>
                    <a:pt x="1266" y="46"/>
                    <a:pt x="1267" y="47"/>
                    <a:pt x="1269" y="48"/>
                  </a:cubicBezTo>
                  <a:cubicBezTo>
                    <a:pt x="1271" y="48"/>
                    <a:pt x="1274" y="49"/>
                    <a:pt x="1279" y="51"/>
                  </a:cubicBezTo>
                  <a:cubicBezTo>
                    <a:pt x="1287" y="53"/>
                    <a:pt x="1293" y="55"/>
                    <a:pt x="1296" y="56"/>
                  </a:cubicBezTo>
                  <a:cubicBezTo>
                    <a:pt x="1299" y="57"/>
                    <a:pt x="1301" y="59"/>
                    <a:pt x="1303" y="62"/>
                  </a:cubicBezTo>
                  <a:cubicBezTo>
                    <a:pt x="1305" y="64"/>
                    <a:pt x="1306" y="68"/>
                    <a:pt x="1306" y="71"/>
                  </a:cubicBezTo>
                  <a:cubicBezTo>
                    <a:pt x="1306" y="75"/>
                    <a:pt x="1305" y="79"/>
                    <a:pt x="1303" y="82"/>
                  </a:cubicBezTo>
                  <a:cubicBezTo>
                    <a:pt x="1300" y="85"/>
                    <a:pt x="1297" y="88"/>
                    <a:pt x="1293" y="90"/>
                  </a:cubicBezTo>
                  <a:cubicBezTo>
                    <a:pt x="1289" y="91"/>
                    <a:pt x="1284" y="92"/>
                    <a:pt x="1279" y="92"/>
                  </a:cubicBezTo>
                  <a:cubicBezTo>
                    <a:pt x="1271" y="92"/>
                    <a:pt x="1264" y="91"/>
                    <a:pt x="1260" y="87"/>
                  </a:cubicBezTo>
                  <a:cubicBezTo>
                    <a:pt x="1255" y="83"/>
                    <a:pt x="1252" y="78"/>
                    <a:pt x="1251" y="71"/>
                  </a:cubicBezTo>
                  <a:close/>
                  <a:moveTo>
                    <a:pt x="1326" y="13"/>
                  </a:moveTo>
                  <a:cubicBezTo>
                    <a:pt x="1326" y="0"/>
                    <a:pt x="1326" y="0"/>
                    <a:pt x="1326" y="0"/>
                  </a:cubicBezTo>
                  <a:cubicBezTo>
                    <a:pt x="1337" y="0"/>
                    <a:pt x="1337" y="0"/>
                    <a:pt x="1337" y="0"/>
                  </a:cubicBezTo>
                  <a:cubicBezTo>
                    <a:pt x="1337" y="13"/>
                    <a:pt x="1337" y="13"/>
                    <a:pt x="1337" y="13"/>
                  </a:cubicBezTo>
                  <a:cubicBezTo>
                    <a:pt x="1326" y="13"/>
                    <a:pt x="1326" y="13"/>
                    <a:pt x="1326" y="13"/>
                  </a:cubicBezTo>
                  <a:close/>
                  <a:moveTo>
                    <a:pt x="1326" y="91"/>
                  </a:moveTo>
                  <a:cubicBezTo>
                    <a:pt x="1326" y="25"/>
                    <a:pt x="1326" y="25"/>
                    <a:pt x="1326" y="25"/>
                  </a:cubicBezTo>
                  <a:cubicBezTo>
                    <a:pt x="1337" y="25"/>
                    <a:pt x="1337" y="25"/>
                    <a:pt x="1337" y="25"/>
                  </a:cubicBezTo>
                  <a:cubicBezTo>
                    <a:pt x="1337" y="91"/>
                    <a:pt x="1337" y="91"/>
                    <a:pt x="1337" y="91"/>
                  </a:cubicBezTo>
                  <a:cubicBezTo>
                    <a:pt x="1326" y="91"/>
                    <a:pt x="1326" y="91"/>
                    <a:pt x="1326" y="91"/>
                  </a:cubicBezTo>
                  <a:close/>
                  <a:moveTo>
                    <a:pt x="1386" y="81"/>
                  </a:moveTo>
                  <a:cubicBezTo>
                    <a:pt x="1387" y="91"/>
                    <a:pt x="1387" y="91"/>
                    <a:pt x="1387" y="91"/>
                  </a:cubicBezTo>
                  <a:cubicBezTo>
                    <a:pt x="1384" y="91"/>
                    <a:pt x="1382" y="92"/>
                    <a:pt x="1379" y="92"/>
                  </a:cubicBezTo>
                  <a:cubicBezTo>
                    <a:pt x="1375" y="92"/>
                    <a:pt x="1372" y="91"/>
                    <a:pt x="1370" y="90"/>
                  </a:cubicBezTo>
                  <a:cubicBezTo>
                    <a:pt x="1367" y="88"/>
                    <a:pt x="1366" y="87"/>
                    <a:pt x="1365" y="85"/>
                  </a:cubicBezTo>
                  <a:cubicBezTo>
                    <a:pt x="1364" y="83"/>
                    <a:pt x="1364" y="78"/>
                    <a:pt x="1364" y="72"/>
                  </a:cubicBezTo>
                  <a:cubicBezTo>
                    <a:pt x="1364" y="34"/>
                    <a:pt x="1364" y="34"/>
                    <a:pt x="1364" y="34"/>
                  </a:cubicBezTo>
                  <a:cubicBezTo>
                    <a:pt x="1355" y="34"/>
                    <a:pt x="1355" y="34"/>
                    <a:pt x="1355" y="34"/>
                  </a:cubicBezTo>
                  <a:cubicBezTo>
                    <a:pt x="1355" y="25"/>
                    <a:pt x="1355" y="25"/>
                    <a:pt x="1355" y="25"/>
                  </a:cubicBezTo>
                  <a:cubicBezTo>
                    <a:pt x="1364" y="25"/>
                    <a:pt x="1364" y="25"/>
                    <a:pt x="1364" y="25"/>
                  </a:cubicBezTo>
                  <a:cubicBezTo>
                    <a:pt x="1364" y="9"/>
                    <a:pt x="1364" y="9"/>
                    <a:pt x="1364" y="9"/>
                  </a:cubicBezTo>
                  <a:cubicBezTo>
                    <a:pt x="1375" y="2"/>
                    <a:pt x="1375" y="2"/>
                    <a:pt x="1375" y="2"/>
                  </a:cubicBezTo>
                  <a:cubicBezTo>
                    <a:pt x="1375" y="25"/>
                    <a:pt x="1375" y="25"/>
                    <a:pt x="1375" y="25"/>
                  </a:cubicBezTo>
                  <a:cubicBezTo>
                    <a:pt x="1386" y="25"/>
                    <a:pt x="1386" y="25"/>
                    <a:pt x="1386" y="25"/>
                  </a:cubicBezTo>
                  <a:cubicBezTo>
                    <a:pt x="1386" y="34"/>
                    <a:pt x="1386" y="34"/>
                    <a:pt x="1386" y="34"/>
                  </a:cubicBezTo>
                  <a:cubicBezTo>
                    <a:pt x="1375" y="34"/>
                    <a:pt x="1375" y="34"/>
                    <a:pt x="1375" y="34"/>
                  </a:cubicBezTo>
                  <a:cubicBezTo>
                    <a:pt x="1375" y="72"/>
                    <a:pt x="1375" y="72"/>
                    <a:pt x="1375" y="72"/>
                  </a:cubicBezTo>
                  <a:cubicBezTo>
                    <a:pt x="1375" y="75"/>
                    <a:pt x="1375" y="77"/>
                    <a:pt x="1375" y="78"/>
                  </a:cubicBezTo>
                  <a:cubicBezTo>
                    <a:pt x="1376" y="79"/>
                    <a:pt x="1376" y="80"/>
                    <a:pt x="1377" y="80"/>
                  </a:cubicBezTo>
                  <a:cubicBezTo>
                    <a:pt x="1378" y="81"/>
                    <a:pt x="1379" y="81"/>
                    <a:pt x="1381" y="81"/>
                  </a:cubicBezTo>
                  <a:cubicBezTo>
                    <a:pt x="1382" y="81"/>
                    <a:pt x="1384" y="81"/>
                    <a:pt x="1386" y="81"/>
                  </a:cubicBezTo>
                  <a:close/>
                  <a:moveTo>
                    <a:pt x="1403" y="116"/>
                  </a:moveTo>
                  <a:cubicBezTo>
                    <a:pt x="1402" y="106"/>
                    <a:pt x="1402" y="106"/>
                    <a:pt x="1402" y="106"/>
                  </a:cubicBezTo>
                  <a:cubicBezTo>
                    <a:pt x="1405" y="106"/>
                    <a:pt x="1407" y="107"/>
                    <a:pt x="1409" y="107"/>
                  </a:cubicBezTo>
                  <a:cubicBezTo>
                    <a:pt x="1411" y="107"/>
                    <a:pt x="1413" y="106"/>
                    <a:pt x="1414" y="105"/>
                  </a:cubicBezTo>
                  <a:cubicBezTo>
                    <a:pt x="1416" y="105"/>
                    <a:pt x="1417" y="103"/>
                    <a:pt x="1418" y="102"/>
                  </a:cubicBezTo>
                  <a:cubicBezTo>
                    <a:pt x="1419" y="101"/>
                    <a:pt x="1420" y="98"/>
                    <a:pt x="1422" y="94"/>
                  </a:cubicBezTo>
                  <a:cubicBezTo>
                    <a:pt x="1422" y="93"/>
                    <a:pt x="1422" y="92"/>
                    <a:pt x="1423" y="91"/>
                  </a:cubicBezTo>
                  <a:cubicBezTo>
                    <a:pt x="1398" y="25"/>
                    <a:pt x="1398" y="25"/>
                    <a:pt x="1398" y="25"/>
                  </a:cubicBezTo>
                  <a:cubicBezTo>
                    <a:pt x="1410" y="25"/>
                    <a:pt x="1410" y="25"/>
                    <a:pt x="1410" y="25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25" y="68"/>
                    <a:pt x="1427" y="73"/>
                    <a:pt x="1428" y="78"/>
                  </a:cubicBezTo>
                  <a:cubicBezTo>
                    <a:pt x="1429" y="73"/>
                    <a:pt x="1431" y="68"/>
                    <a:pt x="1433" y="63"/>
                  </a:cubicBezTo>
                  <a:cubicBezTo>
                    <a:pt x="1447" y="25"/>
                    <a:pt x="1447" y="25"/>
                    <a:pt x="1447" y="25"/>
                  </a:cubicBezTo>
                  <a:cubicBezTo>
                    <a:pt x="1458" y="25"/>
                    <a:pt x="1458" y="25"/>
                    <a:pt x="1458" y="25"/>
                  </a:cubicBezTo>
                  <a:cubicBezTo>
                    <a:pt x="1433" y="92"/>
                    <a:pt x="1433" y="92"/>
                    <a:pt x="1433" y="92"/>
                  </a:cubicBezTo>
                  <a:cubicBezTo>
                    <a:pt x="1430" y="99"/>
                    <a:pt x="1428" y="104"/>
                    <a:pt x="1427" y="107"/>
                  </a:cubicBezTo>
                  <a:cubicBezTo>
                    <a:pt x="1425" y="111"/>
                    <a:pt x="1422" y="113"/>
                    <a:pt x="1420" y="115"/>
                  </a:cubicBezTo>
                  <a:cubicBezTo>
                    <a:pt x="1417" y="117"/>
                    <a:pt x="1414" y="118"/>
                    <a:pt x="1411" y="118"/>
                  </a:cubicBezTo>
                  <a:cubicBezTo>
                    <a:pt x="1408" y="118"/>
                    <a:pt x="1406" y="117"/>
                    <a:pt x="140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fontAlgn="auto"/>
            <a:fld id="{9843CFC7-27C3-463C-8A79-AEC7E684761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2023/7/14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auto"/>
            <a:fld id="{CAFAD611-836A-4451-B92F-FE9C3ED642B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840079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-12700" y="6211888"/>
            <a:ext cx="12204700" cy="646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2700" y="742950"/>
            <a:ext cx="12204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6100" y="2451100"/>
            <a:ext cx="9144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en-US" altLang="zh-CN" strike="noStrike" noProof="1"/>
              <a:t>1</a:t>
            </a:r>
            <a:endParaRPr lang="zh-CN" altLang="en-US" strike="noStrike" noProof="1"/>
          </a:p>
        </p:txBody>
      </p:sp>
      <p:sp>
        <p:nvSpPr>
          <p:cNvPr id="15" name="椭圆 14"/>
          <p:cNvSpPr/>
          <p:nvPr userDrawn="1"/>
        </p:nvSpPr>
        <p:spPr>
          <a:xfrm>
            <a:off x="2870200" y="2336800"/>
            <a:ext cx="1028700" cy="1028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102" name="图片 2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513" y="101600"/>
            <a:ext cx="1895475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6100" y="2476500"/>
            <a:ext cx="46990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单击插入节标题</a:t>
            </a:r>
          </a:p>
        </p:txBody>
      </p:sp>
      <p:grpSp>
        <p:nvGrpSpPr>
          <p:cNvPr id="18" name="1f2ed4f4-af47-4aa0-a7ee-d2262c76c3cf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0343187" y="6318391"/>
            <a:ext cx="1315413" cy="433042"/>
            <a:chOff x="3060851" y="2374360"/>
            <a:chExt cx="6070298" cy="1998378"/>
          </a:xfrm>
          <a:solidFill>
            <a:schemeClr val="bg1"/>
          </a:solidFill>
        </p:grpSpPr>
        <p:sp>
          <p:nvSpPr>
            <p:cNvPr id="19" name="ïslide"/>
            <p:cNvSpPr/>
            <p:nvPr/>
          </p:nvSpPr>
          <p:spPr bwMode="auto">
            <a:xfrm>
              <a:off x="3060851" y="2479334"/>
              <a:ext cx="1892108" cy="1893404"/>
            </a:xfrm>
            <a:custGeom>
              <a:avLst/>
              <a:gdLst>
                <a:gd name="T0" fmla="*/ 91 w 703"/>
                <a:gd name="T1" fmla="*/ 244 h 702"/>
                <a:gd name="T2" fmla="*/ 73 w 703"/>
                <a:gd name="T3" fmla="*/ 303 h 702"/>
                <a:gd name="T4" fmla="*/ 57 w 703"/>
                <a:gd name="T5" fmla="*/ 303 h 702"/>
                <a:gd name="T6" fmla="*/ 52 w 703"/>
                <a:gd name="T7" fmla="*/ 338 h 702"/>
                <a:gd name="T8" fmla="*/ 56 w 703"/>
                <a:gd name="T9" fmla="*/ 325 h 702"/>
                <a:gd name="T10" fmla="*/ 72 w 703"/>
                <a:gd name="T11" fmla="*/ 383 h 702"/>
                <a:gd name="T12" fmla="*/ 43 w 703"/>
                <a:gd name="T13" fmla="*/ 420 h 702"/>
                <a:gd name="T14" fmla="*/ 65 w 703"/>
                <a:gd name="T15" fmla="*/ 439 h 702"/>
                <a:gd name="T16" fmla="*/ 60 w 703"/>
                <a:gd name="T17" fmla="*/ 474 h 702"/>
                <a:gd name="T18" fmla="*/ 103 w 703"/>
                <a:gd name="T19" fmla="*/ 529 h 702"/>
                <a:gd name="T20" fmla="*/ 117 w 703"/>
                <a:gd name="T21" fmla="*/ 504 h 702"/>
                <a:gd name="T22" fmla="*/ 89 w 703"/>
                <a:gd name="T23" fmla="*/ 517 h 702"/>
                <a:gd name="T24" fmla="*/ 128 w 703"/>
                <a:gd name="T25" fmla="*/ 573 h 702"/>
                <a:gd name="T26" fmla="*/ 158 w 703"/>
                <a:gd name="T27" fmla="*/ 600 h 702"/>
                <a:gd name="T28" fmla="*/ 178 w 703"/>
                <a:gd name="T29" fmla="*/ 600 h 702"/>
                <a:gd name="T30" fmla="*/ 188 w 703"/>
                <a:gd name="T31" fmla="*/ 584 h 702"/>
                <a:gd name="T32" fmla="*/ 193 w 703"/>
                <a:gd name="T33" fmla="*/ 624 h 702"/>
                <a:gd name="T34" fmla="*/ 327 w 703"/>
                <a:gd name="T35" fmla="*/ 661 h 702"/>
                <a:gd name="T36" fmla="*/ 339 w 703"/>
                <a:gd name="T37" fmla="*/ 634 h 702"/>
                <a:gd name="T38" fmla="*/ 327 w 703"/>
                <a:gd name="T39" fmla="*/ 648 h 702"/>
                <a:gd name="T40" fmla="*/ 370 w 703"/>
                <a:gd name="T41" fmla="*/ 635 h 702"/>
                <a:gd name="T42" fmla="*/ 383 w 703"/>
                <a:gd name="T43" fmla="*/ 661 h 702"/>
                <a:gd name="T44" fmla="*/ 414 w 703"/>
                <a:gd name="T45" fmla="*/ 634 h 702"/>
                <a:gd name="T46" fmla="*/ 420 w 703"/>
                <a:gd name="T47" fmla="*/ 643 h 702"/>
                <a:gd name="T48" fmla="*/ 485 w 703"/>
                <a:gd name="T49" fmla="*/ 631 h 702"/>
                <a:gd name="T50" fmla="*/ 517 w 703"/>
                <a:gd name="T51" fmla="*/ 578 h 702"/>
                <a:gd name="T52" fmla="*/ 579 w 703"/>
                <a:gd name="T53" fmla="*/ 569 h 702"/>
                <a:gd name="T54" fmla="*/ 610 w 703"/>
                <a:gd name="T55" fmla="*/ 459 h 702"/>
                <a:gd name="T56" fmla="*/ 623 w 703"/>
                <a:gd name="T57" fmla="*/ 422 h 702"/>
                <a:gd name="T58" fmla="*/ 641 w 703"/>
                <a:gd name="T59" fmla="*/ 430 h 702"/>
                <a:gd name="T60" fmla="*/ 635 w 703"/>
                <a:gd name="T61" fmla="*/ 437 h 702"/>
                <a:gd name="T62" fmla="*/ 644 w 703"/>
                <a:gd name="T63" fmla="*/ 387 h 702"/>
                <a:gd name="T64" fmla="*/ 642 w 703"/>
                <a:gd name="T65" fmla="*/ 383 h 702"/>
                <a:gd name="T66" fmla="*/ 632 w 703"/>
                <a:gd name="T67" fmla="*/ 333 h 702"/>
                <a:gd name="T68" fmla="*/ 634 w 703"/>
                <a:gd name="T69" fmla="*/ 246 h 702"/>
                <a:gd name="T70" fmla="*/ 351 w 703"/>
                <a:gd name="T71" fmla="*/ 597 h 702"/>
                <a:gd name="T72" fmla="*/ 351 w 703"/>
                <a:gd name="T73" fmla="*/ 6 h 702"/>
                <a:gd name="T74" fmla="*/ 299 w 703"/>
                <a:gd name="T75" fmla="*/ 53 h 702"/>
                <a:gd name="T76" fmla="*/ 280 w 703"/>
                <a:gd name="T77" fmla="*/ 87 h 702"/>
                <a:gd name="T78" fmla="*/ 328 w 703"/>
                <a:gd name="T79" fmla="*/ 72 h 702"/>
                <a:gd name="T80" fmla="*/ 429 w 703"/>
                <a:gd name="T81" fmla="*/ 73 h 702"/>
                <a:gd name="T82" fmla="*/ 442 w 703"/>
                <a:gd name="T83" fmla="*/ 84 h 702"/>
                <a:gd name="T84" fmla="*/ 161 w 703"/>
                <a:gd name="T85" fmla="*/ 105 h 702"/>
                <a:gd name="T86" fmla="*/ 168 w 703"/>
                <a:gd name="T87" fmla="*/ 139 h 702"/>
                <a:gd name="T88" fmla="*/ 190 w 703"/>
                <a:gd name="T89" fmla="*/ 145 h 702"/>
                <a:gd name="T90" fmla="*/ 209 w 703"/>
                <a:gd name="T91" fmla="*/ 117 h 702"/>
                <a:gd name="T92" fmla="*/ 175 w 703"/>
                <a:gd name="T93" fmla="*/ 120 h 702"/>
                <a:gd name="T94" fmla="*/ 179 w 703"/>
                <a:gd name="T95" fmla="*/ 121 h 702"/>
                <a:gd name="T96" fmla="*/ 549 w 703"/>
                <a:gd name="T97" fmla="*/ 96 h 702"/>
                <a:gd name="T98" fmla="*/ 538 w 703"/>
                <a:gd name="T99" fmla="*/ 116 h 702"/>
                <a:gd name="T100" fmla="*/ 566 w 703"/>
                <a:gd name="T101" fmla="*/ 137 h 702"/>
                <a:gd name="T102" fmla="*/ 555 w 703"/>
                <a:gd name="T103" fmla="*/ 118 h 702"/>
                <a:gd name="T104" fmla="*/ 548 w 703"/>
                <a:gd name="T105" fmla="*/ 105 h 702"/>
                <a:gd name="T106" fmla="*/ 552 w 703"/>
                <a:gd name="T107" fmla="*/ 109 h 702"/>
                <a:gd name="T108" fmla="*/ 534 w 703"/>
                <a:gd name="T109" fmla="*/ 137 h 702"/>
                <a:gd name="T110" fmla="*/ 542 w 703"/>
                <a:gd name="T111" fmla="*/ 144 h 702"/>
                <a:gd name="T112" fmla="*/ 351 w 703"/>
                <a:gd name="T113" fmla="*/ 584 h 702"/>
                <a:gd name="T114" fmla="*/ 239 w 703"/>
                <a:gd name="T115" fmla="*/ 457 h 702"/>
                <a:gd name="T116" fmla="*/ 390 w 703"/>
                <a:gd name="T117" fmla="*/ 52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3" h="702">
                  <a:moveTo>
                    <a:pt x="351" y="118"/>
                  </a:moveTo>
                  <a:cubicBezTo>
                    <a:pt x="480" y="118"/>
                    <a:pt x="584" y="223"/>
                    <a:pt x="584" y="351"/>
                  </a:cubicBezTo>
                  <a:cubicBezTo>
                    <a:pt x="584" y="367"/>
                    <a:pt x="583" y="382"/>
                    <a:pt x="580" y="397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125" y="404"/>
                    <a:pt x="125" y="404"/>
                    <a:pt x="125" y="404"/>
                  </a:cubicBezTo>
                  <a:cubicBezTo>
                    <a:pt x="121" y="387"/>
                    <a:pt x="119" y="369"/>
                    <a:pt x="119" y="351"/>
                  </a:cubicBezTo>
                  <a:cubicBezTo>
                    <a:pt x="119" y="223"/>
                    <a:pt x="223" y="118"/>
                    <a:pt x="351" y="118"/>
                  </a:cubicBezTo>
                  <a:close/>
                  <a:moveTo>
                    <a:pt x="58" y="233"/>
                  </a:moveTo>
                  <a:cubicBezTo>
                    <a:pt x="91" y="244"/>
                    <a:pt x="91" y="244"/>
                    <a:pt x="91" y="244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82" y="246"/>
                    <a:pt x="82" y="246"/>
                    <a:pt x="82" y="246"/>
                  </a:cubicBezTo>
                  <a:cubicBezTo>
                    <a:pt x="57" y="237"/>
                    <a:pt x="57" y="237"/>
                    <a:pt x="57" y="237"/>
                  </a:cubicBezTo>
                  <a:cubicBezTo>
                    <a:pt x="58" y="233"/>
                    <a:pt x="58" y="233"/>
                    <a:pt x="58" y="233"/>
                  </a:cubicBezTo>
                  <a:close/>
                  <a:moveTo>
                    <a:pt x="61" y="275"/>
                  </a:moveTo>
                  <a:cubicBezTo>
                    <a:pt x="67" y="276"/>
                    <a:pt x="71" y="279"/>
                    <a:pt x="74" y="282"/>
                  </a:cubicBezTo>
                  <a:cubicBezTo>
                    <a:pt x="76" y="286"/>
                    <a:pt x="77" y="290"/>
                    <a:pt x="76" y="295"/>
                  </a:cubicBezTo>
                  <a:cubicBezTo>
                    <a:pt x="76" y="298"/>
                    <a:pt x="75" y="301"/>
                    <a:pt x="73" y="303"/>
                  </a:cubicBezTo>
                  <a:cubicBezTo>
                    <a:pt x="71" y="305"/>
                    <a:pt x="68" y="307"/>
                    <a:pt x="65" y="308"/>
                  </a:cubicBezTo>
                  <a:cubicBezTo>
                    <a:pt x="62" y="309"/>
                    <a:pt x="59" y="309"/>
                    <a:pt x="56" y="308"/>
                  </a:cubicBezTo>
                  <a:cubicBezTo>
                    <a:pt x="52" y="307"/>
                    <a:pt x="49" y="306"/>
                    <a:pt x="47" y="304"/>
                  </a:cubicBezTo>
                  <a:cubicBezTo>
                    <a:pt x="45" y="303"/>
                    <a:pt x="43" y="300"/>
                    <a:pt x="42" y="297"/>
                  </a:cubicBezTo>
                  <a:cubicBezTo>
                    <a:pt x="41" y="295"/>
                    <a:pt x="41" y="292"/>
                    <a:pt x="41" y="289"/>
                  </a:cubicBezTo>
                  <a:cubicBezTo>
                    <a:pt x="42" y="286"/>
                    <a:pt x="43" y="283"/>
                    <a:pt x="45" y="281"/>
                  </a:cubicBezTo>
                  <a:cubicBezTo>
                    <a:pt x="47" y="278"/>
                    <a:pt x="50" y="277"/>
                    <a:pt x="52" y="276"/>
                  </a:cubicBezTo>
                  <a:cubicBezTo>
                    <a:pt x="55" y="275"/>
                    <a:pt x="58" y="275"/>
                    <a:pt x="61" y="275"/>
                  </a:cubicBezTo>
                  <a:close/>
                  <a:moveTo>
                    <a:pt x="60" y="280"/>
                  </a:moveTo>
                  <a:cubicBezTo>
                    <a:pt x="56" y="279"/>
                    <a:pt x="53" y="280"/>
                    <a:pt x="50" y="282"/>
                  </a:cubicBezTo>
                  <a:cubicBezTo>
                    <a:pt x="47" y="283"/>
                    <a:pt x="46" y="286"/>
                    <a:pt x="45" y="289"/>
                  </a:cubicBezTo>
                  <a:cubicBezTo>
                    <a:pt x="44" y="293"/>
                    <a:pt x="45" y="296"/>
                    <a:pt x="47" y="298"/>
                  </a:cubicBezTo>
                  <a:cubicBezTo>
                    <a:pt x="49" y="301"/>
                    <a:pt x="52" y="303"/>
                    <a:pt x="57" y="303"/>
                  </a:cubicBezTo>
                  <a:cubicBezTo>
                    <a:pt x="60" y="304"/>
                    <a:pt x="62" y="304"/>
                    <a:pt x="64" y="303"/>
                  </a:cubicBezTo>
                  <a:cubicBezTo>
                    <a:pt x="66" y="303"/>
                    <a:pt x="68" y="302"/>
                    <a:pt x="70" y="300"/>
                  </a:cubicBezTo>
                  <a:cubicBezTo>
                    <a:pt x="71" y="298"/>
                    <a:pt x="72" y="297"/>
                    <a:pt x="73" y="294"/>
                  </a:cubicBezTo>
                  <a:cubicBezTo>
                    <a:pt x="73" y="291"/>
                    <a:pt x="73" y="288"/>
                    <a:pt x="71" y="285"/>
                  </a:cubicBezTo>
                  <a:cubicBezTo>
                    <a:pt x="69" y="283"/>
                    <a:pt x="65" y="281"/>
                    <a:pt x="60" y="280"/>
                  </a:cubicBezTo>
                  <a:close/>
                  <a:moveTo>
                    <a:pt x="38" y="318"/>
                  </a:moveTo>
                  <a:cubicBezTo>
                    <a:pt x="72" y="321"/>
                    <a:pt x="72" y="321"/>
                    <a:pt x="72" y="321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70" y="340"/>
                    <a:pt x="70" y="342"/>
                    <a:pt x="69" y="344"/>
                  </a:cubicBezTo>
                  <a:cubicBezTo>
                    <a:pt x="68" y="345"/>
                    <a:pt x="67" y="346"/>
                    <a:pt x="65" y="347"/>
                  </a:cubicBezTo>
                  <a:cubicBezTo>
                    <a:pt x="64" y="348"/>
                    <a:pt x="62" y="348"/>
                    <a:pt x="60" y="348"/>
                  </a:cubicBezTo>
                  <a:cubicBezTo>
                    <a:pt x="58" y="348"/>
                    <a:pt x="56" y="347"/>
                    <a:pt x="54" y="345"/>
                  </a:cubicBezTo>
                  <a:cubicBezTo>
                    <a:pt x="53" y="344"/>
                    <a:pt x="52" y="341"/>
                    <a:pt x="52" y="338"/>
                  </a:cubicBezTo>
                  <a:cubicBezTo>
                    <a:pt x="51" y="339"/>
                    <a:pt x="50" y="340"/>
                    <a:pt x="50" y="340"/>
                  </a:cubicBezTo>
                  <a:cubicBezTo>
                    <a:pt x="48" y="341"/>
                    <a:pt x="47" y="343"/>
                    <a:pt x="45" y="344"/>
                  </a:cubicBezTo>
                  <a:cubicBezTo>
                    <a:pt x="35" y="349"/>
                    <a:pt x="35" y="349"/>
                    <a:pt x="35" y="349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5" y="338"/>
                    <a:pt x="47" y="337"/>
                    <a:pt x="48" y="336"/>
                  </a:cubicBezTo>
                  <a:cubicBezTo>
                    <a:pt x="49" y="336"/>
                    <a:pt x="50" y="335"/>
                    <a:pt x="50" y="334"/>
                  </a:cubicBezTo>
                  <a:cubicBezTo>
                    <a:pt x="51" y="334"/>
                    <a:pt x="51" y="333"/>
                    <a:pt x="52" y="332"/>
                  </a:cubicBezTo>
                  <a:cubicBezTo>
                    <a:pt x="52" y="332"/>
                    <a:pt x="52" y="331"/>
                    <a:pt x="52" y="330"/>
                  </a:cubicBezTo>
                  <a:cubicBezTo>
                    <a:pt x="52" y="324"/>
                    <a:pt x="52" y="324"/>
                    <a:pt x="52" y="324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8" y="318"/>
                    <a:pt x="38" y="318"/>
                    <a:pt x="38" y="318"/>
                  </a:cubicBezTo>
                  <a:close/>
                  <a:moveTo>
                    <a:pt x="56" y="325"/>
                  </a:moveTo>
                  <a:cubicBezTo>
                    <a:pt x="56" y="335"/>
                    <a:pt x="56" y="335"/>
                    <a:pt x="56" y="335"/>
                  </a:cubicBezTo>
                  <a:cubicBezTo>
                    <a:pt x="55" y="337"/>
                    <a:pt x="55" y="338"/>
                    <a:pt x="56" y="339"/>
                  </a:cubicBezTo>
                  <a:cubicBezTo>
                    <a:pt x="56" y="341"/>
                    <a:pt x="57" y="342"/>
                    <a:pt x="58" y="342"/>
                  </a:cubicBezTo>
                  <a:cubicBezTo>
                    <a:pt x="58" y="343"/>
                    <a:pt x="59" y="343"/>
                    <a:pt x="61" y="343"/>
                  </a:cubicBezTo>
                  <a:cubicBezTo>
                    <a:pt x="62" y="344"/>
                    <a:pt x="64" y="343"/>
                    <a:pt x="65" y="342"/>
                  </a:cubicBezTo>
                  <a:cubicBezTo>
                    <a:pt x="66" y="341"/>
                    <a:pt x="67" y="339"/>
                    <a:pt x="67" y="337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56" y="325"/>
                    <a:pt x="56" y="325"/>
                    <a:pt x="56" y="325"/>
                  </a:cubicBezTo>
                  <a:close/>
                  <a:moveTo>
                    <a:pt x="36" y="369"/>
                  </a:moveTo>
                  <a:cubicBezTo>
                    <a:pt x="67" y="367"/>
                    <a:pt x="67" y="367"/>
                    <a:pt x="67" y="367"/>
                  </a:cubicBezTo>
                  <a:cubicBezTo>
                    <a:pt x="66" y="356"/>
                    <a:pt x="66" y="356"/>
                    <a:pt x="66" y="356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7" y="372"/>
                    <a:pt x="67" y="372"/>
                    <a:pt x="67" y="372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6" y="369"/>
                    <a:pt x="36" y="369"/>
                    <a:pt x="36" y="369"/>
                  </a:cubicBezTo>
                  <a:close/>
                  <a:moveTo>
                    <a:pt x="39" y="398"/>
                  </a:moveTo>
                  <a:cubicBezTo>
                    <a:pt x="74" y="392"/>
                    <a:pt x="74" y="392"/>
                    <a:pt x="74" y="392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77" y="415"/>
                    <a:pt x="77" y="415"/>
                    <a:pt x="77" y="41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44" y="424"/>
                    <a:pt x="44" y="424"/>
                    <a:pt x="44" y="424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39" y="398"/>
                    <a:pt x="39" y="398"/>
                    <a:pt x="39" y="398"/>
                  </a:cubicBezTo>
                  <a:close/>
                  <a:moveTo>
                    <a:pt x="48" y="440"/>
                  </a:moveTo>
                  <a:cubicBezTo>
                    <a:pt x="81" y="429"/>
                    <a:pt x="81" y="429"/>
                    <a:pt x="81" y="429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9" y="434"/>
                    <a:pt x="79" y="434"/>
                    <a:pt x="79" y="434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75" y="456"/>
                    <a:pt x="75" y="456"/>
                    <a:pt x="75" y="456"/>
                  </a:cubicBezTo>
                  <a:cubicBezTo>
                    <a:pt x="71" y="457"/>
                    <a:pt x="71" y="457"/>
                    <a:pt x="71" y="457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54" y="443"/>
                    <a:pt x="54" y="443"/>
                    <a:pt x="54" y="443"/>
                  </a:cubicBezTo>
                  <a:cubicBezTo>
                    <a:pt x="60" y="463"/>
                    <a:pt x="60" y="463"/>
                    <a:pt x="60" y="463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48" y="440"/>
                    <a:pt x="48" y="440"/>
                    <a:pt x="48" y="440"/>
                  </a:cubicBezTo>
                  <a:close/>
                  <a:moveTo>
                    <a:pt x="60" y="474"/>
                  </a:moveTo>
                  <a:cubicBezTo>
                    <a:pt x="97" y="470"/>
                    <a:pt x="97" y="470"/>
                    <a:pt x="97" y="47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2" y="498"/>
                    <a:pt x="72" y="498"/>
                    <a:pt x="72" y="498"/>
                  </a:cubicBezTo>
                  <a:cubicBezTo>
                    <a:pt x="80" y="489"/>
                    <a:pt x="80" y="489"/>
                    <a:pt x="80" y="489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0" y="474"/>
                    <a:pt x="60" y="474"/>
                    <a:pt x="60" y="474"/>
                  </a:cubicBezTo>
                  <a:close/>
                  <a:moveTo>
                    <a:pt x="77" y="476"/>
                  </a:moveTo>
                  <a:cubicBezTo>
                    <a:pt x="82" y="486"/>
                    <a:pt x="82" y="486"/>
                    <a:pt x="82" y="486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91" y="477"/>
                    <a:pt x="93" y="475"/>
                    <a:pt x="94" y="473"/>
                  </a:cubicBezTo>
                  <a:cubicBezTo>
                    <a:pt x="92" y="474"/>
                    <a:pt x="90" y="474"/>
                    <a:pt x="88" y="475"/>
                  </a:cubicBezTo>
                  <a:cubicBezTo>
                    <a:pt x="77" y="476"/>
                    <a:pt x="77" y="476"/>
                    <a:pt x="77" y="476"/>
                  </a:cubicBezTo>
                  <a:close/>
                  <a:moveTo>
                    <a:pt x="89" y="505"/>
                  </a:moveTo>
                  <a:cubicBezTo>
                    <a:pt x="87" y="507"/>
                    <a:pt x="86" y="508"/>
                    <a:pt x="85" y="510"/>
                  </a:cubicBezTo>
                  <a:cubicBezTo>
                    <a:pt x="84" y="512"/>
                    <a:pt x="84" y="514"/>
                    <a:pt x="84" y="517"/>
                  </a:cubicBezTo>
                  <a:cubicBezTo>
                    <a:pt x="84" y="519"/>
                    <a:pt x="85" y="521"/>
                    <a:pt x="87" y="524"/>
                  </a:cubicBezTo>
                  <a:cubicBezTo>
                    <a:pt x="88" y="526"/>
                    <a:pt x="90" y="528"/>
                    <a:pt x="92" y="529"/>
                  </a:cubicBezTo>
                  <a:cubicBezTo>
                    <a:pt x="94" y="530"/>
                    <a:pt x="95" y="531"/>
                    <a:pt x="97" y="531"/>
                  </a:cubicBezTo>
                  <a:cubicBezTo>
                    <a:pt x="99" y="531"/>
                    <a:pt x="101" y="530"/>
                    <a:pt x="103" y="529"/>
                  </a:cubicBezTo>
                  <a:cubicBezTo>
                    <a:pt x="104" y="528"/>
                    <a:pt x="105" y="527"/>
                    <a:pt x="106" y="525"/>
                  </a:cubicBezTo>
                  <a:cubicBezTo>
                    <a:pt x="107" y="524"/>
                    <a:pt x="107" y="522"/>
                    <a:pt x="107" y="520"/>
                  </a:cubicBezTo>
                  <a:cubicBezTo>
                    <a:pt x="106" y="518"/>
                    <a:pt x="106" y="516"/>
                    <a:pt x="104" y="512"/>
                  </a:cubicBezTo>
                  <a:cubicBezTo>
                    <a:pt x="103" y="509"/>
                    <a:pt x="103" y="506"/>
                    <a:pt x="103" y="505"/>
                  </a:cubicBezTo>
                  <a:cubicBezTo>
                    <a:pt x="103" y="504"/>
                    <a:pt x="104" y="503"/>
                    <a:pt x="105" y="502"/>
                  </a:cubicBezTo>
                  <a:cubicBezTo>
                    <a:pt x="106" y="502"/>
                    <a:pt x="107" y="501"/>
                    <a:pt x="109" y="502"/>
                  </a:cubicBezTo>
                  <a:cubicBezTo>
                    <a:pt x="110" y="502"/>
                    <a:pt x="112" y="504"/>
                    <a:pt x="113" y="506"/>
                  </a:cubicBezTo>
                  <a:cubicBezTo>
                    <a:pt x="115" y="509"/>
                    <a:pt x="115" y="511"/>
                    <a:pt x="115" y="512"/>
                  </a:cubicBezTo>
                  <a:cubicBezTo>
                    <a:pt x="115" y="514"/>
                    <a:pt x="114" y="516"/>
                    <a:pt x="112" y="517"/>
                  </a:cubicBezTo>
                  <a:cubicBezTo>
                    <a:pt x="115" y="520"/>
                    <a:pt x="115" y="520"/>
                    <a:pt x="115" y="520"/>
                  </a:cubicBezTo>
                  <a:cubicBezTo>
                    <a:pt x="117" y="519"/>
                    <a:pt x="118" y="518"/>
                    <a:pt x="119" y="516"/>
                  </a:cubicBezTo>
                  <a:cubicBezTo>
                    <a:pt x="119" y="514"/>
                    <a:pt x="120" y="512"/>
                    <a:pt x="119" y="510"/>
                  </a:cubicBezTo>
                  <a:cubicBezTo>
                    <a:pt x="119" y="508"/>
                    <a:pt x="118" y="506"/>
                    <a:pt x="117" y="504"/>
                  </a:cubicBezTo>
                  <a:cubicBezTo>
                    <a:pt x="115" y="502"/>
                    <a:pt x="114" y="500"/>
                    <a:pt x="112" y="499"/>
                  </a:cubicBezTo>
                  <a:cubicBezTo>
                    <a:pt x="111" y="498"/>
                    <a:pt x="109" y="497"/>
                    <a:pt x="107" y="497"/>
                  </a:cubicBezTo>
                  <a:cubicBezTo>
                    <a:pt x="105" y="497"/>
                    <a:pt x="104" y="498"/>
                    <a:pt x="102" y="499"/>
                  </a:cubicBezTo>
                  <a:cubicBezTo>
                    <a:pt x="101" y="500"/>
                    <a:pt x="100" y="501"/>
                    <a:pt x="99" y="502"/>
                  </a:cubicBezTo>
                  <a:cubicBezTo>
                    <a:pt x="99" y="503"/>
                    <a:pt x="98" y="505"/>
                    <a:pt x="98" y="507"/>
                  </a:cubicBezTo>
                  <a:cubicBezTo>
                    <a:pt x="99" y="508"/>
                    <a:pt x="99" y="511"/>
                    <a:pt x="100" y="514"/>
                  </a:cubicBezTo>
                  <a:cubicBezTo>
                    <a:pt x="101" y="517"/>
                    <a:pt x="102" y="519"/>
                    <a:pt x="102" y="520"/>
                  </a:cubicBezTo>
                  <a:cubicBezTo>
                    <a:pt x="102" y="521"/>
                    <a:pt x="102" y="523"/>
                    <a:pt x="102" y="523"/>
                  </a:cubicBezTo>
                  <a:cubicBezTo>
                    <a:pt x="102" y="524"/>
                    <a:pt x="101" y="525"/>
                    <a:pt x="100" y="526"/>
                  </a:cubicBezTo>
                  <a:cubicBezTo>
                    <a:pt x="99" y="526"/>
                    <a:pt x="98" y="527"/>
                    <a:pt x="97" y="527"/>
                  </a:cubicBezTo>
                  <a:cubicBezTo>
                    <a:pt x="96" y="526"/>
                    <a:pt x="95" y="526"/>
                    <a:pt x="94" y="525"/>
                  </a:cubicBezTo>
                  <a:cubicBezTo>
                    <a:pt x="92" y="524"/>
                    <a:pt x="91" y="523"/>
                    <a:pt x="90" y="522"/>
                  </a:cubicBezTo>
                  <a:cubicBezTo>
                    <a:pt x="89" y="520"/>
                    <a:pt x="89" y="518"/>
                    <a:pt x="89" y="517"/>
                  </a:cubicBezTo>
                  <a:cubicBezTo>
                    <a:pt x="88" y="515"/>
                    <a:pt x="88" y="513"/>
                    <a:pt x="89" y="512"/>
                  </a:cubicBezTo>
                  <a:cubicBezTo>
                    <a:pt x="89" y="511"/>
                    <a:pt x="90" y="510"/>
                    <a:pt x="92" y="509"/>
                  </a:cubicBezTo>
                  <a:cubicBezTo>
                    <a:pt x="89" y="505"/>
                    <a:pt x="89" y="505"/>
                    <a:pt x="89" y="505"/>
                  </a:cubicBezTo>
                  <a:close/>
                  <a:moveTo>
                    <a:pt x="109" y="552"/>
                  </a:moveTo>
                  <a:cubicBezTo>
                    <a:pt x="132" y="532"/>
                    <a:pt x="132" y="532"/>
                    <a:pt x="132" y="532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7" y="521"/>
                    <a:pt x="127" y="521"/>
                    <a:pt x="127" y="521"/>
                  </a:cubicBezTo>
                  <a:cubicBezTo>
                    <a:pt x="145" y="541"/>
                    <a:pt x="145" y="541"/>
                    <a:pt x="145" y="541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36"/>
                    <a:pt x="135" y="536"/>
                    <a:pt x="135" y="536"/>
                  </a:cubicBezTo>
                  <a:cubicBezTo>
                    <a:pt x="112" y="556"/>
                    <a:pt x="112" y="556"/>
                    <a:pt x="112" y="556"/>
                  </a:cubicBezTo>
                  <a:cubicBezTo>
                    <a:pt x="109" y="552"/>
                    <a:pt x="109" y="552"/>
                    <a:pt x="109" y="552"/>
                  </a:cubicBezTo>
                  <a:close/>
                  <a:moveTo>
                    <a:pt x="128" y="573"/>
                  </a:moveTo>
                  <a:cubicBezTo>
                    <a:pt x="146" y="591"/>
                    <a:pt x="146" y="591"/>
                    <a:pt x="146" y="591"/>
                  </a:cubicBezTo>
                  <a:cubicBezTo>
                    <a:pt x="149" y="588"/>
                    <a:pt x="149" y="588"/>
                    <a:pt x="149" y="588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42" y="565"/>
                    <a:pt x="142" y="565"/>
                    <a:pt x="142" y="565"/>
                  </a:cubicBezTo>
                  <a:cubicBezTo>
                    <a:pt x="156" y="578"/>
                    <a:pt x="156" y="578"/>
                    <a:pt x="156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45" y="562"/>
                    <a:pt x="145" y="562"/>
                    <a:pt x="145" y="562"/>
                  </a:cubicBezTo>
                  <a:cubicBezTo>
                    <a:pt x="152" y="555"/>
                    <a:pt x="152" y="555"/>
                    <a:pt x="152" y="555"/>
                  </a:cubicBezTo>
                  <a:cubicBezTo>
                    <a:pt x="167" y="569"/>
                    <a:pt x="167" y="569"/>
                    <a:pt x="167" y="569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28" y="573"/>
                    <a:pt x="128" y="573"/>
                    <a:pt x="128" y="573"/>
                  </a:cubicBezTo>
                  <a:close/>
                  <a:moveTo>
                    <a:pt x="158" y="600"/>
                  </a:moveTo>
                  <a:cubicBezTo>
                    <a:pt x="178" y="572"/>
                    <a:pt x="178" y="572"/>
                    <a:pt x="178" y="572"/>
                  </a:cubicBezTo>
                  <a:cubicBezTo>
                    <a:pt x="190" y="581"/>
                    <a:pt x="190" y="581"/>
                    <a:pt x="190" y="581"/>
                  </a:cubicBezTo>
                  <a:cubicBezTo>
                    <a:pt x="193" y="583"/>
                    <a:pt x="195" y="584"/>
                    <a:pt x="195" y="586"/>
                  </a:cubicBezTo>
                  <a:cubicBezTo>
                    <a:pt x="196" y="587"/>
                    <a:pt x="197" y="589"/>
                    <a:pt x="197" y="591"/>
                  </a:cubicBezTo>
                  <a:cubicBezTo>
                    <a:pt x="197" y="593"/>
                    <a:pt x="196" y="594"/>
                    <a:pt x="195" y="596"/>
                  </a:cubicBezTo>
                  <a:cubicBezTo>
                    <a:pt x="193" y="598"/>
                    <a:pt x="191" y="599"/>
                    <a:pt x="189" y="599"/>
                  </a:cubicBezTo>
                  <a:cubicBezTo>
                    <a:pt x="187" y="600"/>
                    <a:pt x="184" y="599"/>
                    <a:pt x="181" y="598"/>
                  </a:cubicBezTo>
                  <a:cubicBezTo>
                    <a:pt x="182" y="599"/>
                    <a:pt x="182" y="600"/>
                    <a:pt x="183" y="601"/>
                  </a:cubicBezTo>
                  <a:cubicBezTo>
                    <a:pt x="183" y="603"/>
                    <a:pt x="183" y="605"/>
                    <a:pt x="183" y="607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78" y="614"/>
                    <a:pt x="178" y="614"/>
                    <a:pt x="178" y="614"/>
                  </a:cubicBezTo>
                  <a:cubicBezTo>
                    <a:pt x="178" y="606"/>
                    <a:pt x="178" y="606"/>
                    <a:pt x="178" y="606"/>
                  </a:cubicBezTo>
                  <a:cubicBezTo>
                    <a:pt x="178" y="603"/>
                    <a:pt x="178" y="602"/>
                    <a:pt x="178" y="600"/>
                  </a:cubicBezTo>
                  <a:cubicBezTo>
                    <a:pt x="178" y="599"/>
                    <a:pt x="178" y="598"/>
                    <a:pt x="178" y="597"/>
                  </a:cubicBezTo>
                  <a:cubicBezTo>
                    <a:pt x="177" y="596"/>
                    <a:pt x="177" y="596"/>
                    <a:pt x="177" y="595"/>
                  </a:cubicBezTo>
                  <a:cubicBezTo>
                    <a:pt x="176" y="595"/>
                    <a:pt x="176" y="594"/>
                    <a:pt x="175" y="593"/>
                  </a:cubicBezTo>
                  <a:cubicBezTo>
                    <a:pt x="170" y="590"/>
                    <a:pt x="170" y="590"/>
                    <a:pt x="170" y="590"/>
                  </a:cubicBezTo>
                  <a:cubicBezTo>
                    <a:pt x="161" y="603"/>
                    <a:pt x="161" y="603"/>
                    <a:pt x="161" y="603"/>
                  </a:cubicBezTo>
                  <a:cubicBezTo>
                    <a:pt x="158" y="600"/>
                    <a:pt x="158" y="600"/>
                    <a:pt x="158" y="600"/>
                  </a:cubicBezTo>
                  <a:close/>
                  <a:moveTo>
                    <a:pt x="173" y="587"/>
                  </a:moveTo>
                  <a:cubicBezTo>
                    <a:pt x="181" y="593"/>
                    <a:pt x="181" y="593"/>
                    <a:pt x="181" y="593"/>
                  </a:cubicBezTo>
                  <a:cubicBezTo>
                    <a:pt x="182" y="594"/>
                    <a:pt x="184" y="595"/>
                    <a:pt x="185" y="595"/>
                  </a:cubicBezTo>
                  <a:cubicBezTo>
                    <a:pt x="186" y="595"/>
                    <a:pt x="187" y="595"/>
                    <a:pt x="188" y="595"/>
                  </a:cubicBezTo>
                  <a:cubicBezTo>
                    <a:pt x="189" y="595"/>
                    <a:pt x="190" y="594"/>
                    <a:pt x="191" y="593"/>
                  </a:cubicBezTo>
                  <a:cubicBezTo>
                    <a:pt x="192" y="592"/>
                    <a:pt x="192" y="590"/>
                    <a:pt x="192" y="589"/>
                  </a:cubicBezTo>
                  <a:cubicBezTo>
                    <a:pt x="192" y="587"/>
                    <a:pt x="190" y="586"/>
                    <a:pt x="188" y="584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3" y="587"/>
                    <a:pt x="173" y="587"/>
                    <a:pt x="173" y="587"/>
                  </a:cubicBezTo>
                  <a:close/>
                  <a:moveTo>
                    <a:pt x="193" y="624"/>
                  </a:moveTo>
                  <a:cubicBezTo>
                    <a:pt x="197" y="626"/>
                    <a:pt x="197" y="626"/>
                    <a:pt x="197" y="626"/>
                  </a:cubicBezTo>
                  <a:cubicBezTo>
                    <a:pt x="209" y="602"/>
                    <a:pt x="209" y="602"/>
                    <a:pt x="209" y="602"/>
                  </a:cubicBezTo>
                  <a:cubicBezTo>
                    <a:pt x="213" y="635"/>
                    <a:pt x="213" y="635"/>
                    <a:pt x="213" y="635"/>
                  </a:cubicBezTo>
                  <a:cubicBezTo>
                    <a:pt x="217" y="637"/>
                    <a:pt x="217" y="637"/>
                    <a:pt x="217" y="637"/>
                  </a:cubicBezTo>
                  <a:cubicBezTo>
                    <a:pt x="233" y="606"/>
                    <a:pt x="233" y="606"/>
                    <a:pt x="233" y="606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3" y="596"/>
                    <a:pt x="213" y="596"/>
                    <a:pt x="213" y="596"/>
                  </a:cubicBezTo>
                  <a:cubicBezTo>
                    <a:pt x="209" y="594"/>
                    <a:pt x="209" y="594"/>
                    <a:pt x="209" y="594"/>
                  </a:cubicBezTo>
                  <a:cubicBezTo>
                    <a:pt x="193" y="624"/>
                    <a:pt x="193" y="624"/>
                    <a:pt x="193" y="624"/>
                  </a:cubicBezTo>
                  <a:close/>
                  <a:moveTo>
                    <a:pt x="294" y="662"/>
                  </a:moveTo>
                  <a:cubicBezTo>
                    <a:pt x="290" y="661"/>
                    <a:pt x="290" y="661"/>
                    <a:pt x="290" y="661"/>
                  </a:cubicBezTo>
                  <a:cubicBezTo>
                    <a:pt x="295" y="634"/>
                    <a:pt x="295" y="634"/>
                    <a:pt x="295" y="634"/>
                  </a:cubicBezTo>
                  <a:cubicBezTo>
                    <a:pt x="294" y="635"/>
                    <a:pt x="292" y="636"/>
                    <a:pt x="290" y="636"/>
                  </a:cubicBezTo>
                  <a:cubicBezTo>
                    <a:pt x="289" y="637"/>
                    <a:pt x="287" y="637"/>
                    <a:pt x="286" y="638"/>
                  </a:cubicBezTo>
                  <a:cubicBezTo>
                    <a:pt x="286" y="634"/>
                    <a:pt x="286" y="634"/>
                    <a:pt x="286" y="634"/>
                  </a:cubicBezTo>
                  <a:cubicBezTo>
                    <a:pt x="289" y="633"/>
                    <a:pt x="291" y="632"/>
                    <a:pt x="293" y="631"/>
                  </a:cubicBezTo>
                  <a:cubicBezTo>
                    <a:pt x="295" y="630"/>
                    <a:pt x="297" y="628"/>
                    <a:pt x="298" y="627"/>
                  </a:cubicBezTo>
                  <a:cubicBezTo>
                    <a:pt x="300" y="627"/>
                    <a:pt x="300" y="627"/>
                    <a:pt x="300" y="627"/>
                  </a:cubicBezTo>
                  <a:cubicBezTo>
                    <a:pt x="294" y="662"/>
                    <a:pt x="294" y="662"/>
                    <a:pt x="294" y="662"/>
                  </a:cubicBezTo>
                  <a:close/>
                  <a:moveTo>
                    <a:pt x="321" y="657"/>
                  </a:moveTo>
                  <a:cubicBezTo>
                    <a:pt x="325" y="657"/>
                    <a:pt x="325" y="657"/>
                    <a:pt x="325" y="657"/>
                  </a:cubicBezTo>
                  <a:cubicBezTo>
                    <a:pt x="325" y="659"/>
                    <a:pt x="326" y="660"/>
                    <a:pt x="327" y="661"/>
                  </a:cubicBezTo>
                  <a:cubicBezTo>
                    <a:pt x="328" y="662"/>
                    <a:pt x="329" y="663"/>
                    <a:pt x="330" y="663"/>
                  </a:cubicBezTo>
                  <a:cubicBezTo>
                    <a:pt x="332" y="663"/>
                    <a:pt x="333" y="663"/>
                    <a:pt x="334" y="662"/>
                  </a:cubicBezTo>
                  <a:cubicBezTo>
                    <a:pt x="335" y="662"/>
                    <a:pt x="336" y="661"/>
                    <a:pt x="336" y="660"/>
                  </a:cubicBezTo>
                  <a:cubicBezTo>
                    <a:pt x="337" y="659"/>
                    <a:pt x="338" y="658"/>
                    <a:pt x="338" y="656"/>
                  </a:cubicBezTo>
                  <a:cubicBezTo>
                    <a:pt x="339" y="655"/>
                    <a:pt x="339" y="653"/>
                    <a:pt x="339" y="651"/>
                  </a:cubicBezTo>
                  <a:cubicBezTo>
                    <a:pt x="339" y="651"/>
                    <a:pt x="339" y="651"/>
                    <a:pt x="339" y="650"/>
                  </a:cubicBezTo>
                  <a:cubicBezTo>
                    <a:pt x="338" y="652"/>
                    <a:pt x="337" y="653"/>
                    <a:pt x="336" y="653"/>
                  </a:cubicBezTo>
                  <a:cubicBezTo>
                    <a:pt x="334" y="654"/>
                    <a:pt x="333" y="654"/>
                    <a:pt x="331" y="654"/>
                  </a:cubicBezTo>
                  <a:cubicBezTo>
                    <a:pt x="328" y="654"/>
                    <a:pt x="326" y="653"/>
                    <a:pt x="324" y="650"/>
                  </a:cubicBezTo>
                  <a:cubicBezTo>
                    <a:pt x="322" y="648"/>
                    <a:pt x="321" y="645"/>
                    <a:pt x="322" y="642"/>
                  </a:cubicBezTo>
                  <a:cubicBezTo>
                    <a:pt x="322" y="638"/>
                    <a:pt x="323" y="636"/>
                    <a:pt x="325" y="634"/>
                  </a:cubicBezTo>
                  <a:cubicBezTo>
                    <a:pt x="328" y="632"/>
                    <a:pt x="330" y="631"/>
                    <a:pt x="333" y="631"/>
                  </a:cubicBezTo>
                  <a:cubicBezTo>
                    <a:pt x="336" y="631"/>
                    <a:pt x="338" y="632"/>
                    <a:pt x="339" y="634"/>
                  </a:cubicBezTo>
                  <a:cubicBezTo>
                    <a:pt x="341" y="635"/>
                    <a:pt x="342" y="637"/>
                    <a:pt x="343" y="639"/>
                  </a:cubicBezTo>
                  <a:cubicBezTo>
                    <a:pt x="344" y="641"/>
                    <a:pt x="344" y="645"/>
                    <a:pt x="344" y="649"/>
                  </a:cubicBezTo>
                  <a:cubicBezTo>
                    <a:pt x="343" y="653"/>
                    <a:pt x="343" y="657"/>
                    <a:pt x="341" y="659"/>
                  </a:cubicBezTo>
                  <a:cubicBezTo>
                    <a:pt x="340" y="662"/>
                    <a:pt x="339" y="664"/>
                    <a:pt x="337" y="665"/>
                  </a:cubicBezTo>
                  <a:cubicBezTo>
                    <a:pt x="335" y="666"/>
                    <a:pt x="332" y="667"/>
                    <a:pt x="330" y="666"/>
                  </a:cubicBezTo>
                  <a:cubicBezTo>
                    <a:pt x="327" y="666"/>
                    <a:pt x="325" y="665"/>
                    <a:pt x="323" y="664"/>
                  </a:cubicBezTo>
                  <a:cubicBezTo>
                    <a:pt x="322" y="662"/>
                    <a:pt x="321" y="660"/>
                    <a:pt x="321" y="657"/>
                  </a:cubicBezTo>
                  <a:close/>
                  <a:moveTo>
                    <a:pt x="340" y="643"/>
                  </a:moveTo>
                  <a:cubicBezTo>
                    <a:pt x="340" y="641"/>
                    <a:pt x="339" y="639"/>
                    <a:pt x="338" y="637"/>
                  </a:cubicBezTo>
                  <a:cubicBezTo>
                    <a:pt x="337" y="636"/>
                    <a:pt x="335" y="635"/>
                    <a:pt x="334" y="635"/>
                  </a:cubicBezTo>
                  <a:cubicBezTo>
                    <a:pt x="332" y="635"/>
                    <a:pt x="330" y="635"/>
                    <a:pt x="329" y="637"/>
                  </a:cubicBezTo>
                  <a:cubicBezTo>
                    <a:pt x="327" y="638"/>
                    <a:pt x="326" y="640"/>
                    <a:pt x="326" y="642"/>
                  </a:cubicBezTo>
                  <a:cubicBezTo>
                    <a:pt x="326" y="645"/>
                    <a:pt x="326" y="646"/>
                    <a:pt x="327" y="648"/>
                  </a:cubicBezTo>
                  <a:cubicBezTo>
                    <a:pt x="329" y="649"/>
                    <a:pt x="330" y="650"/>
                    <a:pt x="332" y="650"/>
                  </a:cubicBezTo>
                  <a:cubicBezTo>
                    <a:pt x="334" y="651"/>
                    <a:pt x="336" y="650"/>
                    <a:pt x="337" y="649"/>
                  </a:cubicBezTo>
                  <a:cubicBezTo>
                    <a:pt x="339" y="648"/>
                    <a:pt x="339" y="646"/>
                    <a:pt x="340" y="643"/>
                  </a:cubicBezTo>
                  <a:close/>
                  <a:moveTo>
                    <a:pt x="383" y="661"/>
                  </a:moveTo>
                  <a:cubicBezTo>
                    <a:pt x="383" y="665"/>
                    <a:pt x="383" y="665"/>
                    <a:pt x="383" y="665"/>
                  </a:cubicBezTo>
                  <a:cubicBezTo>
                    <a:pt x="360" y="667"/>
                    <a:pt x="360" y="667"/>
                    <a:pt x="360" y="667"/>
                  </a:cubicBezTo>
                  <a:cubicBezTo>
                    <a:pt x="360" y="666"/>
                    <a:pt x="360" y="665"/>
                    <a:pt x="361" y="664"/>
                  </a:cubicBezTo>
                  <a:cubicBezTo>
                    <a:pt x="361" y="662"/>
                    <a:pt x="362" y="661"/>
                    <a:pt x="363" y="659"/>
                  </a:cubicBezTo>
                  <a:cubicBezTo>
                    <a:pt x="364" y="658"/>
                    <a:pt x="366" y="656"/>
                    <a:pt x="368" y="653"/>
                  </a:cubicBezTo>
                  <a:cubicBezTo>
                    <a:pt x="372" y="650"/>
                    <a:pt x="374" y="647"/>
                    <a:pt x="375" y="646"/>
                  </a:cubicBezTo>
                  <a:cubicBezTo>
                    <a:pt x="376" y="644"/>
                    <a:pt x="377" y="642"/>
                    <a:pt x="377" y="640"/>
                  </a:cubicBezTo>
                  <a:cubicBezTo>
                    <a:pt x="376" y="639"/>
                    <a:pt x="376" y="637"/>
                    <a:pt x="374" y="636"/>
                  </a:cubicBezTo>
                  <a:cubicBezTo>
                    <a:pt x="373" y="635"/>
                    <a:pt x="372" y="635"/>
                    <a:pt x="370" y="635"/>
                  </a:cubicBezTo>
                  <a:cubicBezTo>
                    <a:pt x="368" y="635"/>
                    <a:pt x="366" y="636"/>
                    <a:pt x="365" y="637"/>
                  </a:cubicBezTo>
                  <a:cubicBezTo>
                    <a:pt x="364" y="638"/>
                    <a:pt x="363" y="640"/>
                    <a:pt x="363" y="642"/>
                  </a:cubicBezTo>
                  <a:cubicBezTo>
                    <a:pt x="359" y="642"/>
                    <a:pt x="359" y="642"/>
                    <a:pt x="359" y="642"/>
                  </a:cubicBezTo>
                  <a:cubicBezTo>
                    <a:pt x="359" y="639"/>
                    <a:pt x="360" y="636"/>
                    <a:pt x="362" y="635"/>
                  </a:cubicBezTo>
                  <a:cubicBezTo>
                    <a:pt x="364" y="633"/>
                    <a:pt x="366" y="632"/>
                    <a:pt x="369" y="631"/>
                  </a:cubicBezTo>
                  <a:cubicBezTo>
                    <a:pt x="373" y="631"/>
                    <a:pt x="375" y="632"/>
                    <a:pt x="378" y="633"/>
                  </a:cubicBezTo>
                  <a:cubicBezTo>
                    <a:pt x="380" y="635"/>
                    <a:pt x="381" y="637"/>
                    <a:pt x="381" y="640"/>
                  </a:cubicBezTo>
                  <a:cubicBezTo>
                    <a:pt x="381" y="641"/>
                    <a:pt x="381" y="643"/>
                    <a:pt x="381" y="644"/>
                  </a:cubicBezTo>
                  <a:cubicBezTo>
                    <a:pt x="380" y="645"/>
                    <a:pt x="379" y="647"/>
                    <a:pt x="378" y="649"/>
                  </a:cubicBezTo>
                  <a:cubicBezTo>
                    <a:pt x="377" y="650"/>
                    <a:pt x="375" y="652"/>
                    <a:pt x="372" y="655"/>
                  </a:cubicBezTo>
                  <a:cubicBezTo>
                    <a:pt x="370" y="658"/>
                    <a:pt x="368" y="659"/>
                    <a:pt x="368" y="660"/>
                  </a:cubicBezTo>
                  <a:cubicBezTo>
                    <a:pt x="367" y="661"/>
                    <a:pt x="366" y="662"/>
                    <a:pt x="366" y="662"/>
                  </a:cubicBezTo>
                  <a:cubicBezTo>
                    <a:pt x="383" y="661"/>
                    <a:pt x="383" y="661"/>
                    <a:pt x="383" y="661"/>
                  </a:cubicBezTo>
                  <a:close/>
                  <a:moveTo>
                    <a:pt x="401" y="653"/>
                  </a:moveTo>
                  <a:cubicBezTo>
                    <a:pt x="405" y="652"/>
                    <a:pt x="405" y="652"/>
                    <a:pt x="405" y="652"/>
                  </a:cubicBezTo>
                  <a:cubicBezTo>
                    <a:pt x="406" y="654"/>
                    <a:pt x="407" y="656"/>
                    <a:pt x="408" y="657"/>
                  </a:cubicBezTo>
                  <a:cubicBezTo>
                    <a:pt x="410" y="658"/>
                    <a:pt x="411" y="658"/>
                    <a:pt x="413" y="658"/>
                  </a:cubicBezTo>
                  <a:cubicBezTo>
                    <a:pt x="415" y="657"/>
                    <a:pt x="416" y="656"/>
                    <a:pt x="417" y="655"/>
                  </a:cubicBezTo>
                  <a:cubicBezTo>
                    <a:pt x="418" y="653"/>
                    <a:pt x="419" y="651"/>
                    <a:pt x="419" y="649"/>
                  </a:cubicBezTo>
                  <a:cubicBezTo>
                    <a:pt x="418" y="647"/>
                    <a:pt x="417" y="646"/>
                    <a:pt x="416" y="645"/>
                  </a:cubicBezTo>
                  <a:cubicBezTo>
                    <a:pt x="414" y="644"/>
                    <a:pt x="413" y="644"/>
                    <a:pt x="411" y="644"/>
                  </a:cubicBezTo>
                  <a:cubicBezTo>
                    <a:pt x="410" y="644"/>
                    <a:pt x="409" y="644"/>
                    <a:pt x="408" y="645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10" y="641"/>
                    <a:pt x="412" y="640"/>
                    <a:pt x="413" y="639"/>
                  </a:cubicBezTo>
                  <a:cubicBezTo>
                    <a:pt x="414" y="638"/>
                    <a:pt x="415" y="636"/>
                    <a:pt x="414" y="634"/>
                  </a:cubicBezTo>
                  <a:cubicBezTo>
                    <a:pt x="414" y="633"/>
                    <a:pt x="413" y="631"/>
                    <a:pt x="412" y="631"/>
                  </a:cubicBezTo>
                  <a:cubicBezTo>
                    <a:pt x="411" y="630"/>
                    <a:pt x="409" y="629"/>
                    <a:pt x="408" y="630"/>
                  </a:cubicBezTo>
                  <a:cubicBezTo>
                    <a:pt x="406" y="630"/>
                    <a:pt x="405" y="631"/>
                    <a:pt x="404" y="632"/>
                  </a:cubicBezTo>
                  <a:cubicBezTo>
                    <a:pt x="403" y="633"/>
                    <a:pt x="403" y="635"/>
                    <a:pt x="403" y="637"/>
                  </a:cubicBezTo>
                  <a:cubicBezTo>
                    <a:pt x="398" y="637"/>
                    <a:pt x="398" y="637"/>
                    <a:pt x="398" y="637"/>
                  </a:cubicBezTo>
                  <a:cubicBezTo>
                    <a:pt x="398" y="634"/>
                    <a:pt x="399" y="632"/>
                    <a:pt x="401" y="630"/>
                  </a:cubicBezTo>
                  <a:cubicBezTo>
                    <a:pt x="402" y="628"/>
                    <a:pt x="404" y="627"/>
                    <a:pt x="407" y="626"/>
                  </a:cubicBezTo>
                  <a:cubicBezTo>
                    <a:pt x="409" y="626"/>
                    <a:pt x="411" y="626"/>
                    <a:pt x="412" y="627"/>
                  </a:cubicBezTo>
                  <a:cubicBezTo>
                    <a:pt x="414" y="627"/>
                    <a:pt x="415" y="628"/>
                    <a:pt x="417" y="629"/>
                  </a:cubicBezTo>
                  <a:cubicBezTo>
                    <a:pt x="418" y="630"/>
                    <a:pt x="418" y="632"/>
                    <a:pt x="419" y="633"/>
                  </a:cubicBezTo>
                  <a:cubicBezTo>
                    <a:pt x="419" y="635"/>
                    <a:pt x="419" y="636"/>
                    <a:pt x="418" y="638"/>
                  </a:cubicBezTo>
                  <a:cubicBezTo>
                    <a:pt x="418" y="639"/>
                    <a:pt x="417" y="640"/>
                    <a:pt x="415" y="641"/>
                  </a:cubicBezTo>
                  <a:cubicBezTo>
                    <a:pt x="417" y="641"/>
                    <a:pt x="419" y="642"/>
                    <a:pt x="420" y="643"/>
                  </a:cubicBezTo>
                  <a:cubicBezTo>
                    <a:pt x="422" y="644"/>
                    <a:pt x="423" y="646"/>
                    <a:pt x="423" y="648"/>
                  </a:cubicBezTo>
                  <a:cubicBezTo>
                    <a:pt x="423" y="651"/>
                    <a:pt x="423" y="654"/>
                    <a:pt x="421" y="657"/>
                  </a:cubicBezTo>
                  <a:cubicBezTo>
                    <a:pt x="419" y="659"/>
                    <a:pt x="417" y="661"/>
                    <a:pt x="413" y="661"/>
                  </a:cubicBezTo>
                  <a:cubicBezTo>
                    <a:pt x="410" y="662"/>
                    <a:pt x="408" y="661"/>
                    <a:pt x="405" y="660"/>
                  </a:cubicBezTo>
                  <a:cubicBezTo>
                    <a:pt x="403" y="658"/>
                    <a:pt x="402" y="656"/>
                    <a:pt x="401" y="653"/>
                  </a:cubicBezTo>
                  <a:close/>
                  <a:moveTo>
                    <a:pt x="490" y="596"/>
                  </a:moveTo>
                  <a:cubicBezTo>
                    <a:pt x="494" y="593"/>
                    <a:pt x="494" y="593"/>
                    <a:pt x="494" y="593"/>
                  </a:cubicBezTo>
                  <a:cubicBezTo>
                    <a:pt x="503" y="611"/>
                    <a:pt x="503" y="611"/>
                    <a:pt x="503" y="611"/>
                  </a:cubicBezTo>
                  <a:cubicBezTo>
                    <a:pt x="505" y="614"/>
                    <a:pt x="506" y="617"/>
                    <a:pt x="506" y="619"/>
                  </a:cubicBezTo>
                  <a:cubicBezTo>
                    <a:pt x="507" y="621"/>
                    <a:pt x="506" y="623"/>
                    <a:pt x="505" y="625"/>
                  </a:cubicBezTo>
                  <a:cubicBezTo>
                    <a:pt x="504" y="627"/>
                    <a:pt x="502" y="629"/>
                    <a:pt x="499" y="631"/>
                  </a:cubicBezTo>
                  <a:cubicBezTo>
                    <a:pt x="496" y="632"/>
                    <a:pt x="493" y="633"/>
                    <a:pt x="491" y="633"/>
                  </a:cubicBezTo>
                  <a:cubicBezTo>
                    <a:pt x="488" y="633"/>
                    <a:pt x="486" y="632"/>
                    <a:pt x="485" y="631"/>
                  </a:cubicBezTo>
                  <a:cubicBezTo>
                    <a:pt x="483" y="629"/>
                    <a:pt x="481" y="627"/>
                    <a:pt x="479" y="624"/>
                  </a:cubicBezTo>
                  <a:cubicBezTo>
                    <a:pt x="470" y="606"/>
                    <a:pt x="470" y="606"/>
                    <a:pt x="470" y="606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83" y="622"/>
                    <a:pt x="483" y="622"/>
                    <a:pt x="483" y="622"/>
                  </a:cubicBezTo>
                  <a:cubicBezTo>
                    <a:pt x="485" y="624"/>
                    <a:pt x="486" y="626"/>
                    <a:pt x="487" y="627"/>
                  </a:cubicBezTo>
                  <a:cubicBezTo>
                    <a:pt x="488" y="628"/>
                    <a:pt x="490" y="629"/>
                    <a:pt x="491" y="629"/>
                  </a:cubicBezTo>
                  <a:cubicBezTo>
                    <a:pt x="493" y="629"/>
                    <a:pt x="495" y="628"/>
                    <a:pt x="496" y="627"/>
                  </a:cubicBezTo>
                  <a:cubicBezTo>
                    <a:pt x="499" y="626"/>
                    <a:pt x="501" y="624"/>
                    <a:pt x="502" y="622"/>
                  </a:cubicBezTo>
                  <a:cubicBezTo>
                    <a:pt x="502" y="620"/>
                    <a:pt x="501" y="617"/>
                    <a:pt x="499" y="613"/>
                  </a:cubicBezTo>
                  <a:cubicBezTo>
                    <a:pt x="490" y="596"/>
                    <a:pt x="490" y="596"/>
                    <a:pt x="490" y="596"/>
                  </a:cubicBezTo>
                  <a:close/>
                  <a:moveTo>
                    <a:pt x="535" y="608"/>
                  </a:moveTo>
                  <a:cubicBezTo>
                    <a:pt x="514" y="581"/>
                    <a:pt x="514" y="581"/>
                    <a:pt x="514" y="581"/>
                  </a:cubicBezTo>
                  <a:cubicBezTo>
                    <a:pt x="517" y="578"/>
                    <a:pt x="517" y="578"/>
                    <a:pt x="517" y="578"/>
                  </a:cubicBezTo>
                  <a:cubicBezTo>
                    <a:pt x="548" y="588"/>
                    <a:pt x="548" y="588"/>
                    <a:pt x="548" y="588"/>
                  </a:cubicBezTo>
                  <a:cubicBezTo>
                    <a:pt x="531" y="566"/>
                    <a:pt x="531" y="566"/>
                    <a:pt x="531" y="566"/>
                  </a:cubicBezTo>
                  <a:cubicBezTo>
                    <a:pt x="535" y="564"/>
                    <a:pt x="535" y="564"/>
                    <a:pt x="535" y="564"/>
                  </a:cubicBezTo>
                  <a:cubicBezTo>
                    <a:pt x="557" y="591"/>
                    <a:pt x="557" y="591"/>
                    <a:pt x="557" y="591"/>
                  </a:cubicBezTo>
                  <a:cubicBezTo>
                    <a:pt x="553" y="593"/>
                    <a:pt x="553" y="593"/>
                    <a:pt x="553" y="593"/>
                  </a:cubicBezTo>
                  <a:cubicBezTo>
                    <a:pt x="522" y="584"/>
                    <a:pt x="522" y="584"/>
                    <a:pt x="522" y="584"/>
                  </a:cubicBezTo>
                  <a:cubicBezTo>
                    <a:pt x="539" y="605"/>
                    <a:pt x="539" y="605"/>
                    <a:pt x="539" y="605"/>
                  </a:cubicBezTo>
                  <a:cubicBezTo>
                    <a:pt x="535" y="608"/>
                    <a:pt x="535" y="608"/>
                    <a:pt x="535" y="608"/>
                  </a:cubicBezTo>
                  <a:close/>
                  <a:moveTo>
                    <a:pt x="579" y="569"/>
                  </a:moveTo>
                  <a:cubicBezTo>
                    <a:pt x="582" y="566"/>
                    <a:pt x="582" y="566"/>
                    <a:pt x="582" y="566"/>
                  </a:cubicBezTo>
                  <a:cubicBezTo>
                    <a:pt x="557" y="542"/>
                    <a:pt x="557" y="542"/>
                    <a:pt x="557" y="542"/>
                  </a:cubicBezTo>
                  <a:cubicBezTo>
                    <a:pt x="554" y="545"/>
                    <a:pt x="554" y="545"/>
                    <a:pt x="554" y="545"/>
                  </a:cubicBezTo>
                  <a:cubicBezTo>
                    <a:pt x="579" y="569"/>
                    <a:pt x="579" y="569"/>
                    <a:pt x="579" y="569"/>
                  </a:cubicBezTo>
                  <a:close/>
                  <a:moveTo>
                    <a:pt x="608" y="535"/>
                  </a:moveTo>
                  <a:cubicBezTo>
                    <a:pt x="572" y="526"/>
                    <a:pt x="572" y="526"/>
                    <a:pt x="572" y="526"/>
                  </a:cubicBezTo>
                  <a:cubicBezTo>
                    <a:pt x="575" y="522"/>
                    <a:pt x="575" y="522"/>
                    <a:pt x="575" y="522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3" y="529"/>
                    <a:pt x="605" y="530"/>
                    <a:pt x="606" y="530"/>
                  </a:cubicBezTo>
                  <a:cubicBezTo>
                    <a:pt x="605" y="529"/>
                    <a:pt x="604" y="527"/>
                    <a:pt x="603" y="526"/>
                  </a:cubicBezTo>
                  <a:cubicBezTo>
                    <a:pt x="587" y="504"/>
                    <a:pt x="587" y="504"/>
                    <a:pt x="587" y="504"/>
                  </a:cubicBezTo>
                  <a:cubicBezTo>
                    <a:pt x="590" y="500"/>
                    <a:pt x="590" y="500"/>
                    <a:pt x="590" y="500"/>
                  </a:cubicBezTo>
                  <a:cubicBezTo>
                    <a:pt x="611" y="531"/>
                    <a:pt x="611" y="531"/>
                    <a:pt x="611" y="531"/>
                  </a:cubicBezTo>
                  <a:cubicBezTo>
                    <a:pt x="608" y="535"/>
                    <a:pt x="608" y="535"/>
                    <a:pt x="608" y="535"/>
                  </a:cubicBezTo>
                  <a:close/>
                  <a:moveTo>
                    <a:pt x="632" y="496"/>
                  </a:moveTo>
                  <a:cubicBezTo>
                    <a:pt x="600" y="482"/>
                    <a:pt x="600" y="482"/>
                    <a:pt x="600" y="482"/>
                  </a:cubicBezTo>
                  <a:cubicBezTo>
                    <a:pt x="610" y="459"/>
                    <a:pt x="610" y="459"/>
                    <a:pt x="610" y="459"/>
                  </a:cubicBezTo>
                  <a:cubicBezTo>
                    <a:pt x="614" y="461"/>
                    <a:pt x="614" y="461"/>
                    <a:pt x="614" y="461"/>
                  </a:cubicBezTo>
                  <a:cubicBezTo>
                    <a:pt x="606" y="480"/>
                    <a:pt x="606" y="480"/>
                    <a:pt x="606" y="480"/>
                  </a:cubicBezTo>
                  <a:cubicBezTo>
                    <a:pt x="616" y="484"/>
                    <a:pt x="616" y="484"/>
                    <a:pt x="616" y="484"/>
                  </a:cubicBezTo>
                  <a:cubicBezTo>
                    <a:pt x="623" y="467"/>
                    <a:pt x="623" y="467"/>
                    <a:pt x="623" y="467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630" y="491"/>
                    <a:pt x="630" y="491"/>
                    <a:pt x="630" y="491"/>
                  </a:cubicBezTo>
                  <a:cubicBezTo>
                    <a:pt x="639" y="471"/>
                    <a:pt x="639" y="471"/>
                    <a:pt x="639" y="471"/>
                  </a:cubicBezTo>
                  <a:cubicBezTo>
                    <a:pt x="642" y="473"/>
                    <a:pt x="642" y="473"/>
                    <a:pt x="642" y="473"/>
                  </a:cubicBezTo>
                  <a:cubicBezTo>
                    <a:pt x="632" y="496"/>
                    <a:pt x="632" y="496"/>
                    <a:pt x="632" y="496"/>
                  </a:cubicBezTo>
                  <a:close/>
                  <a:moveTo>
                    <a:pt x="653" y="446"/>
                  </a:moveTo>
                  <a:cubicBezTo>
                    <a:pt x="619" y="437"/>
                    <a:pt x="619" y="437"/>
                    <a:pt x="619" y="437"/>
                  </a:cubicBezTo>
                  <a:cubicBezTo>
                    <a:pt x="623" y="422"/>
                    <a:pt x="623" y="422"/>
                    <a:pt x="623" y="422"/>
                  </a:cubicBezTo>
                  <a:cubicBezTo>
                    <a:pt x="624" y="419"/>
                    <a:pt x="625" y="417"/>
                    <a:pt x="626" y="416"/>
                  </a:cubicBezTo>
                  <a:cubicBezTo>
                    <a:pt x="627" y="414"/>
                    <a:pt x="628" y="413"/>
                    <a:pt x="630" y="413"/>
                  </a:cubicBezTo>
                  <a:cubicBezTo>
                    <a:pt x="632" y="412"/>
                    <a:pt x="634" y="412"/>
                    <a:pt x="635" y="413"/>
                  </a:cubicBezTo>
                  <a:cubicBezTo>
                    <a:pt x="638" y="413"/>
                    <a:pt x="640" y="415"/>
                    <a:pt x="641" y="417"/>
                  </a:cubicBezTo>
                  <a:cubicBezTo>
                    <a:pt x="642" y="419"/>
                    <a:pt x="642" y="421"/>
                    <a:pt x="642" y="425"/>
                  </a:cubicBezTo>
                  <a:cubicBezTo>
                    <a:pt x="643" y="424"/>
                    <a:pt x="644" y="423"/>
                    <a:pt x="644" y="422"/>
                  </a:cubicBezTo>
                  <a:cubicBezTo>
                    <a:pt x="646" y="421"/>
                    <a:pt x="648" y="421"/>
                    <a:pt x="650" y="420"/>
                  </a:cubicBezTo>
                  <a:cubicBezTo>
                    <a:pt x="661" y="417"/>
                    <a:pt x="661" y="417"/>
                    <a:pt x="661" y="417"/>
                  </a:cubicBezTo>
                  <a:cubicBezTo>
                    <a:pt x="659" y="422"/>
                    <a:pt x="659" y="422"/>
                    <a:pt x="659" y="422"/>
                  </a:cubicBezTo>
                  <a:cubicBezTo>
                    <a:pt x="651" y="425"/>
                    <a:pt x="651" y="425"/>
                    <a:pt x="651" y="425"/>
                  </a:cubicBezTo>
                  <a:cubicBezTo>
                    <a:pt x="649" y="425"/>
                    <a:pt x="647" y="426"/>
                    <a:pt x="645" y="427"/>
                  </a:cubicBezTo>
                  <a:cubicBezTo>
                    <a:pt x="644" y="427"/>
                    <a:pt x="643" y="428"/>
                    <a:pt x="643" y="428"/>
                  </a:cubicBezTo>
                  <a:cubicBezTo>
                    <a:pt x="642" y="429"/>
                    <a:pt x="642" y="429"/>
                    <a:pt x="641" y="430"/>
                  </a:cubicBezTo>
                  <a:cubicBezTo>
                    <a:pt x="641" y="431"/>
                    <a:pt x="641" y="431"/>
                    <a:pt x="640" y="432"/>
                  </a:cubicBezTo>
                  <a:cubicBezTo>
                    <a:pt x="639" y="438"/>
                    <a:pt x="639" y="438"/>
                    <a:pt x="639" y="438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3" y="446"/>
                    <a:pt x="653" y="446"/>
                    <a:pt x="653" y="446"/>
                  </a:cubicBezTo>
                  <a:close/>
                  <a:moveTo>
                    <a:pt x="635" y="437"/>
                  </a:moveTo>
                  <a:cubicBezTo>
                    <a:pt x="638" y="427"/>
                    <a:pt x="638" y="427"/>
                    <a:pt x="638" y="427"/>
                  </a:cubicBezTo>
                  <a:cubicBezTo>
                    <a:pt x="638" y="425"/>
                    <a:pt x="638" y="423"/>
                    <a:pt x="638" y="422"/>
                  </a:cubicBezTo>
                  <a:cubicBezTo>
                    <a:pt x="638" y="421"/>
                    <a:pt x="638" y="420"/>
                    <a:pt x="637" y="419"/>
                  </a:cubicBezTo>
                  <a:cubicBezTo>
                    <a:pt x="636" y="418"/>
                    <a:pt x="635" y="418"/>
                    <a:pt x="634" y="417"/>
                  </a:cubicBezTo>
                  <a:cubicBezTo>
                    <a:pt x="633" y="417"/>
                    <a:pt x="631" y="417"/>
                    <a:pt x="630" y="418"/>
                  </a:cubicBezTo>
                  <a:cubicBezTo>
                    <a:pt x="629" y="419"/>
                    <a:pt x="628" y="421"/>
                    <a:pt x="627" y="423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35" y="437"/>
                    <a:pt x="635" y="437"/>
                    <a:pt x="635" y="437"/>
                  </a:cubicBezTo>
                  <a:close/>
                  <a:moveTo>
                    <a:pt x="654" y="391"/>
                  </a:moveTo>
                  <a:cubicBezTo>
                    <a:pt x="654" y="386"/>
                    <a:pt x="654" y="386"/>
                    <a:pt x="654" y="386"/>
                  </a:cubicBezTo>
                  <a:cubicBezTo>
                    <a:pt x="655" y="386"/>
                    <a:pt x="657" y="386"/>
                    <a:pt x="658" y="385"/>
                  </a:cubicBezTo>
                  <a:cubicBezTo>
                    <a:pt x="659" y="385"/>
                    <a:pt x="660" y="383"/>
                    <a:pt x="661" y="382"/>
                  </a:cubicBezTo>
                  <a:cubicBezTo>
                    <a:pt x="662" y="380"/>
                    <a:pt x="662" y="379"/>
                    <a:pt x="662" y="377"/>
                  </a:cubicBezTo>
                  <a:cubicBezTo>
                    <a:pt x="662" y="375"/>
                    <a:pt x="662" y="373"/>
                    <a:pt x="662" y="372"/>
                  </a:cubicBezTo>
                  <a:cubicBezTo>
                    <a:pt x="661" y="371"/>
                    <a:pt x="661" y="370"/>
                    <a:pt x="660" y="369"/>
                  </a:cubicBezTo>
                  <a:cubicBezTo>
                    <a:pt x="659" y="368"/>
                    <a:pt x="658" y="368"/>
                    <a:pt x="657" y="368"/>
                  </a:cubicBezTo>
                  <a:cubicBezTo>
                    <a:pt x="656" y="368"/>
                    <a:pt x="655" y="368"/>
                    <a:pt x="654" y="368"/>
                  </a:cubicBezTo>
                  <a:cubicBezTo>
                    <a:pt x="653" y="369"/>
                    <a:pt x="652" y="370"/>
                    <a:pt x="652" y="371"/>
                  </a:cubicBezTo>
                  <a:cubicBezTo>
                    <a:pt x="651" y="372"/>
                    <a:pt x="651" y="374"/>
                    <a:pt x="650" y="377"/>
                  </a:cubicBezTo>
                  <a:cubicBezTo>
                    <a:pt x="649" y="381"/>
                    <a:pt x="648" y="383"/>
                    <a:pt x="647" y="384"/>
                  </a:cubicBezTo>
                  <a:cubicBezTo>
                    <a:pt x="646" y="386"/>
                    <a:pt x="645" y="387"/>
                    <a:pt x="644" y="387"/>
                  </a:cubicBezTo>
                  <a:cubicBezTo>
                    <a:pt x="642" y="388"/>
                    <a:pt x="641" y="388"/>
                    <a:pt x="639" y="388"/>
                  </a:cubicBezTo>
                  <a:cubicBezTo>
                    <a:pt x="638" y="388"/>
                    <a:pt x="636" y="388"/>
                    <a:pt x="634" y="387"/>
                  </a:cubicBezTo>
                  <a:cubicBezTo>
                    <a:pt x="633" y="385"/>
                    <a:pt x="632" y="384"/>
                    <a:pt x="631" y="382"/>
                  </a:cubicBezTo>
                  <a:cubicBezTo>
                    <a:pt x="631" y="380"/>
                    <a:pt x="630" y="378"/>
                    <a:pt x="631" y="376"/>
                  </a:cubicBezTo>
                  <a:cubicBezTo>
                    <a:pt x="631" y="373"/>
                    <a:pt x="631" y="371"/>
                    <a:pt x="632" y="369"/>
                  </a:cubicBezTo>
                  <a:cubicBezTo>
                    <a:pt x="633" y="367"/>
                    <a:pt x="635" y="366"/>
                    <a:pt x="636" y="365"/>
                  </a:cubicBezTo>
                  <a:cubicBezTo>
                    <a:pt x="638" y="364"/>
                    <a:pt x="640" y="363"/>
                    <a:pt x="642" y="363"/>
                  </a:cubicBezTo>
                  <a:cubicBezTo>
                    <a:pt x="642" y="368"/>
                    <a:pt x="642" y="368"/>
                    <a:pt x="642" y="368"/>
                  </a:cubicBezTo>
                  <a:cubicBezTo>
                    <a:pt x="640" y="368"/>
                    <a:pt x="638" y="368"/>
                    <a:pt x="637" y="370"/>
                  </a:cubicBezTo>
                  <a:cubicBezTo>
                    <a:pt x="636" y="371"/>
                    <a:pt x="635" y="373"/>
                    <a:pt x="635" y="376"/>
                  </a:cubicBezTo>
                  <a:cubicBezTo>
                    <a:pt x="634" y="378"/>
                    <a:pt x="635" y="380"/>
                    <a:pt x="636" y="382"/>
                  </a:cubicBezTo>
                  <a:cubicBezTo>
                    <a:pt x="637" y="383"/>
                    <a:pt x="638" y="384"/>
                    <a:pt x="639" y="384"/>
                  </a:cubicBezTo>
                  <a:cubicBezTo>
                    <a:pt x="640" y="384"/>
                    <a:pt x="642" y="384"/>
                    <a:pt x="642" y="383"/>
                  </a:cubicBezTo>
                  <a:cubicBezTo>
                    <a:pt x="643" y="382"/>
                    <a:pt x="644" y="380"/>
                    <a:pt x="645" y="376"/>
                  </a:cubicBezTo>
                  <a:cubicBezTo>
                    <a:pt x="646" y="372"/>
                    <a:pt x="647" y="370"/>
                    <a:pt x="648" y="369"/>
                  </a:cubicBezTo>
                  <a:cubicBezTo>
                    <a:pt x="649" y="367"/>
                    <a:pt x="650" y="365"/>
                    <a:pt x="652" y="364"/>
                  </a:cubicBezTo>
                  <a:cubicBezTo>
                    <a:pt x="653" y="364"/>
                    <a:pt x="655" y="363"/>
                    <a:pt x="657" y="363"/>
                  </a:cubicBezTo>
                  <a:cubicBezTo>
                    <a:pt x="659" y="363"/>
                    <a:pt x="660" y="364"/>
                    <a:pt x="662" y="365"/>
                  </a:cubicBezTo>
                  <a:cubicBezTo>
                    <a:pt x="664" y="366"/>
                    <a:pt x="665" y="368"/>
                    <a:pt x="665" y="370"/>
                  </a:cubicBezTo>
                  <a:cubicBezTo>
                    <a:pt x="666" y="372"/>
                    <a:pt x="667" y="374"/>
                    <a:pt x="666" y="377"/>
                  </a:cubicBezTo>
                  <a:cubicBezTo>
                    <a:pt x="666" y="380"/>
                    <a:pt x="665" y="382"/>
                    <a:pt x="664" y="385"/>
                  </a:cubicBezTo>
                  <a:cubicBezTo>
                    <a:pt x="663" y="387"/>
                    <a:pt x="662" y="388"/>
                    <a:pt x="660" y="389"/>
                  </a:cubicBezTo>
                  <a:cubicBezTo>
                    <a:pt x="658" y="390"/>
                    <a:pt x="656" y="391"/>
                    <a:pt x="654" y="391"/>
                  </a:cubicBezTo>
                  <a:close/>
                  <a:moveTo>
                    <a:pt x="667" y="335"/>
                  </a:moveTo>
                  <a:cubicBezTo>
                    <a:pt x="632" y="338"/>
                    <a:pt x="632" y="338"/>
                    <a:pt x="632" y="338"/>
                  </a:cubicBezTo>
                  <a:cubicBezTo>
                    <a:pt x="632" y="333"/>
                    <a:pt x="632" y="333"/>
                    <a:pt x="632" y="333"/>
                  </a:cubicBezTo>
                  <a:cubicBezTo>
                    <a:pt x="666" y="330"/>
                    <a:pt x="666" y="330"/>
                    <a:pt x="666" y="330"/>
                  </a:cubicBezTo>
                  <a:cubicBezTo>
                    <a:pt x="667" y="335"/>
                    <a:pt x="667" y="335"/>
                    <a:pt x="667" y="335"/>
                  </a:cubicBezTo>
                  <a:close/>
                  <a:moveTo>
                    <a:pt x="662" y="291"/>
                  </a:moveTo>
                  <a:cubicBezTo>
                    <a:pt x="632" y="297"/>
                    <a:pt x="632" y="297"/>
                    <a:pt x="632" y="297"/>
                  </a:cubicBezTo>
                  <a:cubicBezTo>
                    <a:pt x="634" y="308"/>
                    <a:pt x="634" y="308"/>
                    <a:pt x="634" y="308"/>
                  </a:cubicBezTo>
                  <a:cubicBezTo>
                    <a:pt x="630" y="309"/>
                    <a:pt x="630" y="309"/>
                    <a:pt x="630" y="309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61" y="287"/>
                    <a:pt x="661" y="287"/>
                    <a:pt x="661" y="287"/>
                  </a:cubicBezTo>
                  <a:cubicBezTo>
                    <a:pt x="662" y="291"/>
                    <a:pt x="662" y="291"/>
                    <a:pt x="662" y="291"/>
                  </a:cubicBezTo>
                  <a:close/>
                  <a:moveTo>
                    <a:pt x="647" y="240"/>
                  </a:moveTo>
                  <a:cubicBezTo>
                    <a:pt x="634" y="246"/>
                    <a:pt x="634" y="246"/>
                    <a:pt x="634" y="246"/>
                  </a:cubicBezTo>
                  <a:cubicBezTo>
                    <a:pt x="620" y="265"/>
                    <a:pt x="620" y="265"/>
                    <a:pt x="620" y="265"/>
                  </a:cubicBezTo>
                  <a:cubicBezTo>
                    <a:pt x="618" y="260"/>
                    <a:pt x="618" y="260"/>
                    <a:pt x="618" y="26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6" y="248"/>
                    <a:pt x="628" y="246"/>
                    <a:pt x="629" y="245"/>
                  </a:cubicBezTo>
                  <a:cubicBezTo>
                    <a:pt x="627" y="244"/>
                    <a:pt x="625" y="244"/>
                    <a:pt x="622" y="243"/>
                  </a:cubicBezTo>
                  <a:cubicBezTo>
                    <a:pt x="610" y="241"/>
                    <a:pt x="610" y="241"/>
                    <a:pt x="610" y="241"/>
                  </a:cubicBezTo>
                  <a:cubicBezTo>
                    <a:pt x="608" y="236"/>
                    <a:pt x="608" y="236"/>
                    <a:pt x="608" y="236"/>
                  </a:cubicBezTo>
                  <a:cubicBezTo>
                    <a:pt x="632" y="241"/>
                    <a:pt x="632" y="241"/>
                    <a:pt x="632" y="241"/>
                  </a:cubicBezTo>
                  <a:cubicBezTo>
                    <a:pt x="645" y="236"/>
                    <a:pt x="645" y="236"/>
                    <a:pt x="645" y="236"/>
                  </a:cubicBezTo>
                  <a:cubicBezTo>
                    <a:pt x="647" y="240"/>
                    <a:pt x="647" y="240"/>
                    <a:pt x="647" y="240"/>
                  </a:cubicBezTo>
                  <a:close/>
                  <a:moveTo>
                    <a:pt x="351" y="105"/>
                  </a:moveTo>
                  <a:cubicBezTo>
                    <a:pt x="216" y="105"/>
                    <a:pt x="106" y="216"/>
                    <a:pt x="106" y="351"/>
                  </a:cubicBezTo>
                  <a:cubicBezTo>
                    <a:pt x="106" y="486"/>
                    <a:pt x="216" y="597"/>
                    <a:pt x="351" y="597"/>
                  </a:cubicBezTo>
                  <a:cubicBezTo>
                    <a:pt x="487" y="597"/>
                    <a:pt x="597" y="486"/>
                    <a:pt x="597" y="351"/>
                  </a:cubicBezTo>
                  <a:cubicBezTo>
                    <a:pt x="597" y="216"/>
                    <a:pt x="487" y="105"/>
                    <a:pt x="351" y="105"/>
                  </a:cubicBezTo>
                  <a:close/>
                  <a:moveTo>
                    <a:pt x="351" y="110"/>
                  </a:moveTo>
                  <a:cubicBezTo>
                    <a:pt x="219" y="110"/>
                    <a:pt x="111" y="218"/>
                    <a:pt x="111" y="351"/>
                  </a:cubicBezTo>
                  <a:cubicBezTo>
                    <a:pt x="111" y="483"/>
                    <a:pt x="219" y="592"/>
                    <a:pt x="351" y="592"/>
                  </a:cubicBezTo>
                  <a:cubicBezTo>
                    <a:pt x="484" y="592"/>
                    <a:pt x="592" y="483"/>
                    <a:pt x="592" y="351"/>
                  </a:cubicBezTo>
                  <a:cubicBezTo>
                    <a:pt x="592" y="218"/>
                    <a:pt x="484" y="110"/>
                    <a:pt x="351" y="110"/>
                  </a:cubicBezTo>
                  <a:close/>
                  <a:moveTo>
                    <a:pt x="351" y="0"/>
                  </a:moveTo>
                  <a:cubicBezTo>
                    <a:pt x="158" y="0"/>
                    <a:pt x="0" y="157"/>
                    <a:pt x="0" y="351"/>
                  </a:cubicBezTo>
                  <a:cubicBezTo>
                    <a:pt x="0" y="544"/>
                    <a:pt x="158" y="702"/>
                    <a:pt x="351" y="702"/>
                  </a:cubicBezTo>
                  <a:cubicBezTo>
                    <a:pt x="545" y="702"/>
                    <a:pt x="703" y="544"/>
                    <a:pt x="703" y="351"/>
                  </a:cubicBezTo>
                  <a:cubicBezTo>
                    <a:pt x="703" y="157"/>
                    <a:pt x="545" y="0"/>
                    <a:pt x="351" y="0"/>
                  </a:cubicBezTo>
                  <a:close/>
                  <a:moveTo>
                    <a:pt x="351" y="6"/>
                  </a:moveTo>
                  <a:cubicBezTo>
                    <a:pt x="161" y="6"/>
                    <a:pt x="6" y="161"/>
                    <a:pt x="6" y="351"/>
                  </a:cubicBezTo>
                  <a:cubicBezTo>
                    <a:pt x="6" y="541"/>
                    <a:pt x="161" y="696"/>
                    <a:pt x="351" y="696"/>
                  </a:cubicBezTo>
                  <a:cubicBezTo>
                    <a:pt x="541" y="696"/>
                    <a:pt x="696" y="541"/>
                    <a:pt x="696" y="351"/>
                  </a:cubicBezTo>
                  <a:cubicBezTo>
                    <a:pt x="696" y="161"/>
                    <a:pt x="541" y="6"/>
                    <a:pt x="351" y="6"/>
                  </a:cubicBezTo>
                  <a:close/>
                  <a:moveTo>
                    <a:pt x="299" y="44"/>
                  </a:moveTo>
                  <a:cubicBezTo>
                    <a:pt x="302" y="45"/>
                    <a:pt x="306" y="48"/>
                    <a:pt x="305" y="52"/>
                  </a:cubicBezTo>
                  <a:cubicBezTo>
                    <a:pt x="304" y="53"/>
                    <a:pt x="304" y="54"/>
                    <a:pt x="304" y="55"/>
                  </a:cubicBezTo>
                  <a:cubicBezTo>
                    <a:pt x="304" y="60"/>
                    <a:pt x="304" y="65"/>
                    <a:pt x="305" y="70"/>
                  </a:cubicBezTo>
                  <a:cubicBezTo>
                    <a:pt x="305" y="73"/>
                    <a:pt x="307" y="77"/>
                    <a:pt x="305" y="79"/>
                  </a:cubicBezTo>
                  <a:cubicBezTo>
                    <a:pt x="303" y="79"/>
                    <a:pt x="303" y="78"/>
                    <a:pt x="302" y="78"/>
                  </a:cubicBezTo>
                  <a:cubicBezTo>
                    <a:pt x="302" y="76"/>
                    <a:pt x="301" y="75"/>
                    <a:pt x="300" y="74"/>
                  </a:cubicBezTo>
                  <a:cubicBezTo>
                    <a:pt x="301" y="73"/>
                    <a:pt x="301" y="71"/>
                    <a:pt x="301" y="70"/>
                  </a:cubicBezTo>
                  <a:cubicBezTo>
                    <a:pt x="300" y="64"/>
                    <a:pt x="299" y="59"/>
                    <a:pt x="299" y="53"/>
                  </a:cubicBezTo>
                  <a:cubicBezTo>
                    <a:pt x="298" y="50"/>
                    <a:pt x="296" y="47"/>
                    <a:pt x="298" y="44"/>
                  </a:cubicBezTo>
                  <a:cubicBezTo>
                    <a:pt x="298" y="44"/>
                    <a:pt x="298" y="44"/>
                    <a:pt x="299" y="44"/>
                  </a:cubicBezTo>
                  <a:close/>
                  <a:moveTo>
                    <a:pt x="308" y="52"/>
                  </a:moveTo>
                  <a:cubicBezTo>
                    <a:pt x="313" y="52"/>
                    <a:pt x="317" y="52"/>
                    <a:pt x="320" y="54"/>
                  </a:cubicBezTo>
                  <a:cubicBezTo>
                    <a:pt x="320" y="55"/>
                    <a:pt x="320" y="55"/>
                    <a:pt x="319" y="56"/>
                  </a:cubicBezTo>
                  <a:cubicBezTo>
                    <a:pt x="312" y="56"/>
                    <a:pt x="313" y="61"/>
                    <a:pt x="306" y="55"/>
                  </a:cubicBezTo>
                  <a:cubicBezTo>
                    <a:pt x="306" y="53"/>
                    <a:pt x="307" y="53"/>
                    <a:pt x="308" y="52"/>
                  </a:cubicBezTo>
                  <a:close/>
                  <a:moveTo>
                    <a:pt x="276" y="57"/>
                  </a:moveTo>
                  <a:cubicBezTo>
                    <a:pt x="280" y="57"/>
                    <a:pt x="283" y="58"/>
                    <a:pt x="284" y="61"/>
                  </a:cubicBezTo>
                  <a:cubicBezTo>
                    <a:pt x="284" y="65"/>
                    <a:pt x="285" y="70"/>
                    <a:pt x="285" y="74"/>
                  </a:cubicBezTo>
                  <a:cubicBezTo>
                    <a:pt x="287" y="74"/>
                    <a:pt x="288" y="74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7" y="80"/>
                    <a:pt x="284" y="85"/>
                    <a:pt x="280" y="87"/>
                  </a:cubicBezTo>
                  <a:cubicBezTo>
                    <a:pt x="278" y="87"/>
                    <a:pt x="276" y="87"/>
                    <a:pt x="273" y="87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5" y="82"/>
                    <a:pt x="280" y="82"/>
                    <a:pt x="280" y="77"/>
                  </a:cubicBezTo>
                  <a:cubicBezTo>
                    <a:pt x="280" y="77"/>
                    <a:pt x="280" y="76"/>
                    <a:pt x="279" y="76"/>
                  </a:cubicBezTo>
                  <a:cubicBezTo>
                    <a:pt x="277" y="76"/>
                    <a:pt x="276" y="75"/>
                    <a:pt x="275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6" y="71"/>
                    <a:pt x="278" y="70"/>
                    <a:pt x="279" y="69"/>
                  </a:cubicBezTo>
                  <a:cubicBezTo>
                    <a:pt x="279" y="61"/>
                    <a:pt x="274" y="62"/>
                    <a:pt x="273" y="58"/>
                  </a:cubicBezTo>
                  <a:cubicBezTo>
                    <a:pt x="273" y="58"/>
                    <a:pt x="274" y="58"/>
                    <a:pt x="274" y="58"/>
                  </a:cubicBezTo>
                  <a:cubicBezTo>
                    <a:pt x="275" y="57"/>
                    <a:pt x="275" y="57"/>
                    <a:pt x="276" y="57"/>
                  </a:cubicBezTo>
                  <a:close/>
                  <a:moveTo>
                    <a:pt x="313" y="69"/>
                  </a:moveTo>
                  <a:cubicBezTo>
                    <a:pt x="317" y="69"/>
                    <a:pt x="327" y="70"/>
                    <a:pt x="328" y="72"/>
                  </a:cubicBezTo>
                  <a:cubicBezTo>
                    <a:pt x="329" y="74"/>
                    <a:pt x="330" y="76"/>
                    <a:pt x="331" y="77"/>
                  </a:cubicBezTo>
                  <a:cubicBezTo>
                    <a:pt x="331" y="78"/>
                    <a:pt x="330" y="80"/>
                    <a:pt x="328" y="79"/>
                  </a:cubicBezTo>
                  <a:cubicBezTo>
                    <a:pt x="324" y="78"/>
                    <a:pt x="323" y="74"/>
                    <a:pt x="318" y="73"/>
                  </a:cubicBezTo>
                  <a:cubicBezTo>
                    <a:pt x="314" y="72"/>
                    <a:pt x="314" y="76"/>
                    <a:pt x="310" y="75"/>
                  </a:cubicBezTo>
                  <a:cubicBezTo>
                    <a:pt x="308" y="74"/>
                    <a:pt x="307" y="72"/>
                    <a:pt x="306" y="70"/>
                  </a:cubicBezTo>
                  <a:cubicBezTo>
                    <a:pt x="307" y="70"/>
                    <a:pt x="307" y="70"/>
                    <a:pt x="307" y="69"/>
                  </a:cubicBezTo>
                  <a:cubicBezTo>
                    <a:pt x="309" y="69"/>
                    <a:pt x="311" y="69"/>
                    <a:pt x="313" y="69"/>
                  </a:cubicBezTo>
                  <a:close/>
                  <a:moveTo>
                    <a:pt x="435" y="52"/>
                  </a:moveTo>
                  <a:cubicBezTo>
                    <a:pt x="438" y="52"/>
                    <a:pt x="439" y="53"/>
                    <a:pt x="440" y="55"/>
                  </a:cubicBezTo>
                  <a:cubicBezTo>
                    <a:pt x="441" y="58"/>
                    <a:pt x="439" y="59"/>
                    <a:pt x="438" y="61"/>
                  </a:cubicBezTo>
                  <a:cubicBezTo>
                    <a:pt x="438" y="63"/>
                    <a:pt x="440" y="63"/>
                    <a:pt x="439" y="65"/>
                  </a:cubicBezTo>
                  <a:cubicBezTo>
                    <a:pt x="439" y="65"/>
                    <a:pt x="439" y="66"/>
                    <a:pt x="438" y="66"/>
                  </a:cubicBezTo>
                  <a:cubicBezTo>
                    <a:pt x="434" y="66"/>
                    <a:pt x="432" y="70"/>
                    <a:pt x="429" y="73"/>
                  </a:cubicBezTo>
                  <a:cubicBezTo>
                    <a:pt x="425" y="76"/>
                    <a:pt x="418" y="79"/>
                    <a:pt x="410" y="78"/>
                  </a:cubicBezTo>
                  <a:cubicBezTo>
                    <a:pt x="410" y="78"/>
                    <a:pt x="410" y="77"/>
                    <a:pt x="410" y="77"/>
                  </a:cubicBezTo>
                  <a:cubicBezTo>
                    <a:pt x="415" y="74"/>
                    <a:pt x="423" y="73"/>
                    <a:pt x="426" y="69"/>
                  </a:cubicBezTo>
                  <a:cubicBezTo>
                    <a:pt x="426" y="68"/>
                    <a:pt x="426" y="68"/>
                    <a:pt x="425" y="68"/>
                  </a:cubicBezTo>
                  <a:cubicBezTo>
                    <a:pt x="422" y="68"/>
                    <a:pt x="420" y="64"/>
                    <a:pt x="420" y="61"/>
                  </a:cubicBezTo>
                  <a:cubicBezTo>
                    <a:pt x="420" y="60"/>
                    <a:pt x="420" y="60"/>
                    <a:pt x="421" y="59"/>
                  </a:cubicBezTo>
                  <a:cubicBezTo>
                    <a:pt x="422" y="59"/>
                    <a:pt x="423" y="60"/>
                    <a:pt x="424" y="60"/>
                  </a:cubicBezTo>
                  <a:cubicBezTo>
                    <a:pt x="427" y="61"/>
                    <a:pt x="432" y="60"/>
                    <a:pt x="434" y="59"/>
                  </a:cubicBezTo>
                  <a:cubicBezTo>
                    <a:pt x="435" y="56"/>
                    <a:pt x="433" y="54"/>
                    <a:pt x="435" y="52"/>
                  </a:cubicBezTo>
                  <a:close/>
                  <a:moveTo>
                    <a:pt x="434" y="71"/>
                  </a:moveTo>
                  <a:cubicBezTo>
                    <a:pt x="441" y="71"/>
                    <a:pt x="450" y="85"/>
                    <a:pt x="445" y="92"/>
                  </a:cubicBezTo>
                  <a:cubicBezTo>
                    <a:pt x="445" y="92"/>
                    <a:pt x="444" y="92"/>
                    <a:pt x="444" y="93"/>
                  </a:cubicBezTo>
                  <a:cubicBezTo>
                    <a:pt x="442" y="90"/>
                    <a:pt x="443" y="87"/>
                    <a:pt x="442" y="84"/>
                  </a:cubicBezTo>
                  <a:cubicBezTo>
                    <a:pt x="440" y="80"/>
                    <a:pt x="433" y="75"/>
                    <a:pt x="432" y="72"/>
                  </a:cubicBezTo>
                  <a:cubicBezTo>
                    <a:pt x="433" y="72"/>
                    <a:pt x="433" y="71"/>
                    <a:pt x="434" y="71"/>
                  </a:cubicBezTo>
                  <a:close/>
                  <a:moveTo>
                    <a:pt x="147" y="84"/>
                  </a:moveTo>
                  <a:cubicBezTo>
                    <a:pt x="147" y="84"/>
                    <a:pt x="146" y="84"/>
                    <a:pt x="146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7"/>
                    <a:pt x="149" y="88"/>
                    <a:pt x="150" y="89"/>
                  </a:cubicBezTo>
                  <a:cubicBezTo>
                    <a:pt x="152" y="92"/>
                    <a:pt x="155" y="96"/>
                    <a:pt x="157" y="99"/>
                  </a:cubicBezTo>
                  <a:cubicBezTo>
                    <a:pt x="156" y="103"/>
                    <a:pt x="152" y="107"/>
                    <a:pt x="150" y="110"/>
                  </a:cubicBezTo>
                  <a:cubicBezTo>
                    <a:pt x="150" y="110"/>
                    <a:pt x="150" y="111"/>
                    <a:pt x="150" y="111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4" y="112"/>
                    <a:pt x="155" y="113"/>
                    <a:pt x="156" y="113"/>
                  </a:cubicBezTo>
                  <a:cubicBezTo>
                    <a:pt x="159" y="114"/>
                    <a:pt x="160" y="108"/>
                    <a:pt x="161" y="106"/>
                  </a:cubicBezTo>
                  <a:cubicBezTo>
                    <a:pt x="161" y="106"/>
                    <a:pt x="161" y="105"/>
                    <a:pt x="161" y="105"/>
                  </a:cubicBezTo>
                  <a:cubicBezTo>
                    <a:pt x="163" y="107"/>
                    <a:pt x="165" y="110"/>
                    <a:pt x="165" y="112"/>
                  </a:cubicBezTo>
                  <a:cubicBezTo>
                    <a:pt x="162" y="117"/>
                    <a:pt x="158" y="121"/>
                    <a:pt x="158" y="129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65" y="130"/>
                    <a:pt x="162" y="124"/>
                    <a:pt x="163" y="120"/>
                  </a:cubicBezTo>
                  <a:cubicBezTo>
                    <a:pt x="163" y="117"/>
                    <a:pt x="165" y="116"/>
                    <a:pt x="166" y="114"/>
                  </a:cubicBezTo>
                  <a:cubicBezTo>
                    <a:pt x="166" y="114"/>
                    <a:pt x="167" y="114"/>
                    <a:pt x="167" y="114"/>
                  </a:cubicBezTo>
                  <a:cubicBezTo>
                    <a:pt x="168" y="115"/>
                    <a:pt x="168" y="116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7" y="119"/>
                    <a:pt x="166" y="120"/>
                    <a:pt x="165" y="123"/>
                  </a:cubicBezTo>
                  <a:cubicBezTo>
                    <a:pt x="165" y="123"/>
                    <a:pt x="165" y="123"/>
                    <a:pt x="165" y="124"/>
                  </a:cubicBezTo>
                  <a:cubicBezTo>
                    <a:pt x="166" y="127"/>
                    <a:pt x="170" y="123"/>
                    <a:pt x="171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5"/>
                    <a:pt x="170" y="136"/>
                    <a:pt x="168" y="139"/>
                  </a:cubicBezTo>
                  <a:cubicBezTo>
                    <a:pt x="166" y="138"/>
                    <a:pt x="165" y="136"/>
                    <a:pt x="164" y="135"/>
                  </a:cubicBezTo>
                  <a:cubicBezTo>
                    <a:pt x="161" y="134"/>
                    <a:pt x="159" y="132"/>
                    <a:pt x="157" y="131"/>
                  </a:cubicBezTo>
                  <a:cubicBezTo>
                    <a:pt x="155" y="130"/>
                    <a:pt x="155" y="128"/>
                    <a:pt x="153" y="127"/>
                  </a:cubicBezTo>
                  <a:cubicBezTo>
                    <a:pt x="150" y="126"/>
                    <a:pt x="148" y="129"/>
                    <a:pt x="149" y="131"/>
                  </a:cubicBezTo>
                  <a:cubicBezTo>
                    <a:pt x="150" y="132"/>
                    <a:pt x="152" y="131"/>
                    <a:pt x="154" y="132"/>
                  </a:cubicBezTo>
                  <a:cubicBezTo>
                    <a:pt x="157" y="135"/>
                    <a:pt x="161" y="137"/>
                    <a:pt x="164" y="139"/>
                  </a:cubicBezTo>
                  <a:cubicBezTo>
                    <a:pt x="166" y="140"/>
                    <a:pt x="169" y="141"/>
                    <a:pt x="171" y="143"/>
                  </a:cubicBezTo>
                  <a:cubicBezTo>
                    <a:pt x="172" y="143"/>
                    <a:pt x="172" y="144"/>
                    <a:pt x="174" y="145"/>
                  </a:cubicBezTo>
                  <a:cubicBezTo>
                    <a:pt x="175" y="148"/>
                    <a:pt x="172" y="152"/>
                    <a:pt x="173" y="155"/>
                  </a:cubicBezTo>
                  <a:cubicBezTo>
                    <a:pt x="173" y="155"/>
                    <a:pt x="173" y="156"/>
                    <a:pt x="173" y="156"/>
                  </a:cubicBezTo>
                  <a:cubicBezTo>
                    <a:pt x="173" y="156"/>
                    <a:pt x="173" y="156"/>
                    <a:pt x="174" y="156"/>
                  </a:cubicBezTo>
                  <a:cubicBezTo>
                    <a:pt x="177" y="152"/>
                    <a:pt x="179" y="135"/>
                    <a:pt x="181" y="133"/>
                  </a:cubicBezTo>
                  <a:cubicBezTo>
                    <a:pt x="184" y="137"/>
                    <a:pt x="187" y="141"/>
                    <a:pt x="190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8" y="146"/>
                    <a:pt x="186" y="146"/>
                    <a:pt x="184" y="146"/>
                  </a:cubicBezTo>
                  <a:cubicBezTo>
                    <a:pt x="184" y="146"/>
                    <a:pt x="184" y="147"/>
                    <a:pt x="183" y="147"/>
                  </a:cubicBezTo>
                  <a:cubicBezTo>
                    <a:pt x="183" y="147"/>
                    <a:pt x="183" y="147"/>
                    <a:pt x="183" y="148"/>
                  </a:cubicBezTo>
                  <a:cubicBezTo>
                    <a:pt x="189" y="148"/>
                    <a:pt x="191" y="150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3" y="143"/>
                    <a:pt x="189" y="138"/>
                    <a:pt x="186" y="133"/>
                  </a:cubicBezTo>
                  <a:cubicBezTo>
                    <a:pt x="184" y="131"/>
                    <a:pt x="181" y="130"/>
                    <a:pt x="180" y="127"/>
                  </a:cubicBezTo>
                  <a:cubicBezTo>
                    <a:pt x="181" y="126"/>
                    <a:pt x="181" y="124"/>
                    <a:pt x="182" y="123"/>
                  </a:cubicBezTo>
                  <a:cubicBezTo>
                    <a:pt x="188" y="123"/>
                    <a:pt x="193" y="123"/>
                    <a:pt x="198" y="122"/>
                  </a:cubicBezTo>
                  <a:cubicBezTo>
                    <a:pt x="200" y="122"/>
                    <a:pt x="201" y="124"/>
                    <a:pt x="204" y="123"/>
                  </a:cubicBezTo>
                  <a:cubicBezTo>
                    <a:pt x="206" y="122"/>
                    <a:pt x="207" y="120"/>
                    <a:pt x="209" y="118"/>
                  </a:cubicBezTo>
                  <a:cubicBezTo>
                    <a:pt x="209" y="118"/>
                    <a:pt x="209" y="118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3" y="115"/>
                    <a:pt x="202" y="118"/>
                    <a:pt x="198" y="119"/>
                  </a:cubicBezTo>
                  <a:cubicBezTo>
                    <a:pt x="196" y="119"/>
                    <a:pt x="194" y="119"/>
                    <a:pt x="192" y="119"/>
                  </a:cubicBezTo>
                  <a:cubicBezTo>
                    <a:pt x="189" y="120"/>
                    <a:pt x="186" y="121"/>
                    <a:pt x="182" y="121"/>
                  </a:cubicBezTo>
                  <a:cubicBezTo>
                    <a:pt x="181" y="119"/>
                    <a:pt x="183" y="115"/>
                    <a:pt x="182" y="112"/>
                  </a:cubicBezTo>
                  <a:cubicBezTo>
                    <a:pt x="181" y="110"/>
                    <a:pt x="181" y="108"/>
                    <a:pt x="180" y="106"/>
                  </a:cubicBezTo>
                  <a:cubicBezTo>
                    <a:pt x="180" y="104"/>
                    <a:pt x="180" y="102"/>
                    <a:pt x="180" y="101"/>
                  </a:cubicBezTo>
                  <a:cubicBezTo>
                    <a:pt x="179" y="99"/>
                    <a:pt x="177" y="97"/>
                    <a:pt x="174" y="98"/>
                  </a:cubicBezTo>
                  <a:cubicBezTo>
                    <a:pt x="174" y="98"/>
                    <a:pt x="173" y="99"/>
                    <a:pt x="173" y="99"/>
                  </a:cubicBezTo>
                  <a:cubicBezTo>
                    <a:pt x="173" y="99"/>
                    <a:pt x="173" y="100"/>
                    <a:pt x="173" y="100"/>
                  </a:cubicBezTo>
                  <a:cubicBezTo>
                    <a:pt x="173" y="100"/>
                    <a:pt x="175" y="101"/>
                    <a:pt x="175" y="101"/>
                  </a:cubicBezTo>
                  <a:cubicBezTo>
                    <a:pt x="178" y="104"/>
                    <a:pt x="179" y="115"/>
                    <a:pt x="179" y="120"/>
                  </a:cubicBezTo>
                  <a:cubicBezTo>
                    <a:pt x="178" y="120"/>
                    <a:pt x="177" y="120"/>
                    <a:pt x="175" y="120"/>
                  </a:cubicBezTo>
                  <a:cubicBezTo>
                    <a:pt x="173" y="117"/>
                    <a:pt x="170" y="114"/>
                    <a:pt x="168" y="111"/>
                  </a:cubicBezTo>
                  <a:cubicBezTo>
                    <a:pt x="168" y="110"/>
                    <a:pt x="169" y="107"/>
                    <a:pt x="170" y="106"/>
                  </a:cubicBezTo>
                  <a:cubicBezTo>
                    <a:pt x="170" y="106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6"/>
                    <a:pt x="167" y="107"/>
                    <a:pt x="167" y="108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07"/>
                    <a:pt x="161" y="100"/>
                    <a:pt x="162" y="99"/>
                  </a:cubicBezTo>
                  <a:cubicBezTo>
                    <a:pt x="162" y="98"/>
                    <a:pt x="165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5"/>
                    <a:pt x="165" y="95"/>
                    <a:pt x="164" y="94"/>
                  </a:cubicBezTo>
                  <a:cubicBezTo>
                    <a:pt x="162" y="93"/>
                    <a:pt x="160" y="96"/>
                    <a:pt x="159" y="96"/>
                  </a:cubicBezTo>
                  <a:cubicBezTo>
                    <a:pt x="155" y="93"/>
                    <a:pt x="155" y="84"/>
                    <a:pt x="147" y="84"/>
                  </a:cubicBezTo>
                  <a:close/>
                  <a:moveTo>
                    <a:pt x="179" y="121"/>
                  </a:moveTo>
                  <a:cubicBezTo>
                    <a:pt x="178" y="122"/>
                    <a:pt x="178" y="123"/>
                    <a:pt x="177" y="123"/>
                  </a:cubicBezTo>
                  <a:cubicBezTo>
                    <a:pt x="177" y="124"/>
                    <a:pt x="178" y="125"/>
                    <a:pt x="178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4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lose/>
                  <a:moveTo>
                    <a:pt x="175" y="127"/>
                  </a:moveTo>
                  <a:cubicBezTo>
                    <a:pt x="175" y="131"/>
                    <a:pt x="174" y="134"/>
                    <a:pt x="173" y="138"/>
                  </a:cubicBezTo>
                  <a:cubicBezTo>
                    <a:pt x="173" y="139"/>
                    <a:pt x="171" y="139"/>
                    <a:pt x="171" y="141"/>
                  </a:cubicBezTo>
                  <a:cubicBezTo>
                    <a:pt x="172" y="141"/>
                    <a:pt x="173" y="142"/>
                    <a:pt x="175" y="142"/>
                  </a:cubicBezTo>
                  <a:cubicBezTo>
                    <a:pt x="175" y="141"/>
                    <a:pt x="178" y="130"/>
                    <a:pt x="178" y="129"/>
                  </a:cubicBezTo>
                  <a:cubicBezTo>
                    <a:pt x="177" y="129"/>
                    <a:pt x="177" y="128"/>
                    <a:pt x="176" y="127"/>
                  </a:cubicBezTo>
                  <a:cubicBezTo>
                    <a:pt x="176" y="127"/>
                    <a:pt x="176" y="127"/>
                    <a:pt x="175" y="127"/>
                  </a:cubicBezTo>
                  <a:close/>
                  <a:moveTo>
                    <a:pt x="549" y="96"/>
                  </a:moveTo>
                  <a:cubicBezTo>
                    <a:pt x="545" y="100"/>
                    <a:pt x="545" y="109"/>
                    <a:pt x="541" y="113"/>
                  </a:cubicBezTo>
                  <a:cubicBezTo>
                    <a:pt x="539" y="113"/>
                    <a:pt x="539" y="112"/>
                    <a:pt x="538" y="112"/>
                  </a:cubicBezTo>
                  <a:cubicBezTo>
                    <a:pt x="538" y="107"/>
                    <a:pt x="540" y="106"/>
                    <a:pt x="542" y="102"/>
                  </a:cubicBezTo>
                  <a:cubicBezTo>
                    <a:pt x="541" y="101"/>
                    <a:pt x="541" y="100"/>
                    <a:pt x="541" y="99"/>
                  </a:cubicBezTo>
                  <a:cubicBezTo>
                    <a:pt x="540" y="99"/>
                    <a:pt x="540" y="99"/>
                    <a:pt x="539" y="99"/>
                  </a:cubicBezTo>
                  <a:cubicBezTo>
                    <a:pt x="537" y="102"/>
                    <a:pt x="537" y="107"/>
                    <a:pt x="535" y="111"/>
                  </a:cubicBezTo>
                  <a:cubicBezTo>
                    <a:pt x="534" y="110"/>
                    <a:pt x="532" y="109"/>
                    <a:pt x="531" y="109"/>
                  </a:cubicBezTo>
                  <a:cubicBezTo>
                    <a:pt x="531" y="109"/>
                    <a:pt x="530" y="109"/>
                    <a:pt x="530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2" y="115"/>
                    <a:pt x="533" y="113"/>
                    <a:pt x="533" y="118"/>
                  </a:cubicBezTo>
                  <a:cubicBezTo>
                    <a:pt x="533" y="119"/>
                    <a:pt x="534" y="119"/>
                    <a:pt x="534" y="119"/>
                  </a:cubicBezTo>
                  <a:cubicBezTo>
                    <a:pt x="534" y="119"/>
                    <a:pt x="534" y="119"/>
                    <a:pt x="535" y="119"/>
                  </a:cubicBezTo>
                  <a:cubicBezTo>
                    <a:pt x="536" y="118"/>
                    <a:pt x="536" y="117"/>
                    <a:pt x="538" y="116"/>
                  </a:cubicBezTo>
                  <a:cubicBezTo>
                    <a:pt x="539" y="117"/>
                    <a:pt x="540" y="118"/>
                    <a:pt x="541" y="118"/>
                  </a:cubicBezTo>
                  <a:cubicBezTo>
                    <a:pt x="548" y="120"/>
                    <a:pt x="549" y="118"/>
                    <a:pt x="552" y="123"/>
                  </a:cubicBezTo>
                  <a:cubicBezTo>
                    <a:pt x="554" y="123"/>
                    <a:pt x="556" y="123"/>
                    <a:pt x="558" y="123"/>
                  </a:cubicBezTo>
                  <a:cubicBezTo>
                    <a:pt x="562" y="124"/>
                    <a:pt x="561" y="125"/>
                    <a:pt x="567" y="124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6"/>
                    <a:pt x="567" y="127"/>
                    <a:pt x="566" y="127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1" y="127"/>
                    <a:pt x="557" y="126"/>
                    <a:pt x="551" y="127"/>
                  </a:cubicBezTo>
                  <a:cubicBezTo>
                    <a:pt x="551" y="127"/>
                    <a:pt x="551" y="128"/>
                    <a:pt x="551" y="128"/>
                  </a:cubicBezTo>
                  <a:cubicBezTo>
                    <a:pt x="551" y="128"/>
                    <a:pt x="551" y="128"/>
                    <a:pt x="551" y="128"/>
                  </a:cubicBezTo>
                  <a:cubicBezTo>
                    <a:pt x="557" y="129"/>
                    <a:pt x="556" y="131"/>
                    <a:pt x="559" y="133"/>
                  </a:cubicBezTo>
                  <a:cubicBezTo>
                    <a:pt x="561" y="135"/>
                    <a:pt x="563" y="134"/>
                    <a:pt x="564" y="136"/>
                  </a:cubicBezTo>
                  <a:cubicBezTo>
                    <a:pt x="565" y="137"/>
                    <a:pt x="565" y="137"/>
                    <a:pt x="566" y="137"/>
                  </a:cubicBezTo>
                  <a:cubicBezTo>
                    <a:pt x="568" y="134"/>
                    <a:pt x="574" y="129"/>
                    <a:pt x="569" y="124"/>
                  </a:cubicBezTo>
                  <a:cubicBezTo>
                    <a:pt x="568" y="122"/>
                    <a:pt x="564" y="123"/>
                    <a:pt x="563" y="121"/>
                  </a:cubicBezTo>
                  <a:cubicBezTo>
                    <a:pt x="565" y="119"/>
                    <a:pt x="582" y="114"/>
                    <a:pt x="580" y="111"/>
                  </a:cubicBezTo>
                  <a:cubicBezTo>
                    <a:pt x="579" y="107"/>
                    <a:pt x="574" y="107"/>
                    <a:pt x="572" y="104"/>
                  </a:cubicBezTo>
                  <a:cubicBezTo>
                    <a:pt x="572" y="104"/>
                    <a:pt x="571" y="104"/>
                    <a:pt x="571" y="104"/>
                  </a:cubicBezTo>
                  <a:cubicBezTo>
                    <a:pt x="570" y="105"/>
                    <a:pt x="570" y="105"/>
                    <a:pt x="569" y="106"/>
                  </a:cubicBezTo>
                  <a:cubicBezTo>
                    <a:pt x="570" y="108"/>
                    <a:pt x="572" y="110"/>
                    <a:pt x="574" y="110"/>
                  </a:cubicBezTo>
                  <a:cubicBezTo>
                    <a:pt x="574" y="111"/>
                    <a:pt x="574" y="111"/>
                    <a:pt x="575" y="111"/>
                  </a:cubicBezTo>
                  <a:cubicBezTo>
                    <a:pt x="573" y="112"/>
                    <a:pt x="572" y="114"/>
                    <a:pt x="570" y="115"/>
                  </a:cubicBezTo>
                  <a:cubicBezTo>
                    <a:pt x="569" y="114"/>
                    <a:pt x="566" y="113"/>
                    <a:pt x="564" y="114"/>
                  </a:cubicBezTo>
                  <a:cubicBezTo>
                    <a:pt x="563" y="114"/>
                    <a:pt x="563" y="114"/>
                    <a:pt x="563" y="115"/>
                  </a:cubicBezTo>
                  <a:cubicBezTo>
                    <a:pt x="564" y="115"/>
                    <a:pt x="564" y="116"/>
                    <a:pt x="565" y="117"/>
                  </a:cubicBezTo>
                  <a:cubicBezTo>
                    <a:pt x="564" y="118"/>
                    <a:pt x="557" y="120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4" y="118"/>
                    <a:pt x="554" y="117"/>
                  </a:cubicBezTo>
                  <a:cubicBezTo>
                    <a:pt x="558" y="116"/>
                    <a:pt x="561" y="111"/>
                    <a:pt x="561" y="106"/>
                  </a:cubicBezTo>
                  <a:cubicBezTo>
                    <a:pt x="563" y="103"/>
                    <a:pt x="566" y="101"/>
                    <a:pt x="562" y="96"/>
                  </a:cubicBezTo>
                  <a:cubicBezTo>
                    <a:pt x="562" y="96"/>
                    <a:pt x="562" y="97"/>
                    <a:pt x="561" y="97"/>
                  </a:cubicBezTo>
                  <a:cubicBezTo>
                    <a:pt x="561" y="97"/>
                    <a:pt x="560" y="98"/>
                    <a:pt x="560" y="99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58" y="99"/>
                    <a:pt x="558" y="98"/>
                    <a:pt x="557" y="98"/>
                  </a:cubicBezTo>
                  <a:cubicBezTo>
                    <a:pt x="556" y="98"/>
                    <a:pt x="556" y="99"/>
                    <a:pt x="555" y="100"/>
                  </a:cubicBezTo>
                  <a:cubicBezTo>
                    <a:pt x="555" y="101"/>
                    <a:pt x="555" y="101"/>
                    <a:pt x="556" y="102"/>
                  </a:cubicBezTo>
                  <a:cubicBezTo>
                    <a:pt x="556" y="102"/>
                    <a:pt x="556" y="103"/>
                    <a:pt x="556" y="103"/>
                  </a:cubicBezTo>
                  <a:cubicBezTo>
                    <a:pt x="553" y="104"/>
                    <a:pt x="551" y="105"/>
                    <a:pt x="549" y="106"/>
                  </a:cubicBezTo>
                  <a:cubicBezTo>
                    <a:pt x="549" y="105"/>
                    <a:pt x="548" y="105"/>
                    <a:pt x="548" y="105"/>
                  </a:cubicBezTo>
                  <a:cubicBezTo>
                    <a:pt x="550" y="103"/>
                    <a:pt x="551" y="103"/>
                    <a:pt x="552" y="100"/>
                  </a:cubicBezTo>
                  <a:cubicBezTo>
                    <a:pt x="551" y="99"/>
                    <a:pt x="550" y="97"/>
                    <a:pt x="550" y="96"/>
                  </a:cubicBezTo>
                  <a:cubicBezTo>
                    <a:pt x="549" y="96"/>
                    <a:pt x="549" y="96"/>
                    <a:pt x="549" y="96"/>
                  </a:cubicBezTo>
                  <a:close/>
                  <a:moveTo>
                    <a:pt x="525" y="105"/>
                  </a:moveTo>
                  <a:cubicBezTo>
                    <a:pt x="525" y="105"/>
                    <a:pt x="525" y="105"/>
                    <a:pt x="526" y="105"/>
                  </a:cubicBezTo>
                  <a:cubicBezTo>
                    <a:pt x="526" y="105"/>
                    <a:pt x="526" y="105"/>
                    <a:pt x="526" y="106"/>
                  </a:cubicBezTo>
                  <a:cubicBezTo>
                    <a:pt x="527" y="110"/>
                    <a:pt x="521" y="115"/>
                    <a:pt x="517" y="115"/>
                  </a:cubicBezTo>
                  <a:cubicBezTo>
                    <a:pt x="517" y="115"/>
                    <a:pt x="516" y="115"/>
                    <a:pt x="516" y="114"/>
                  </a:cubicBezTo>
                  <a:cubicBezTo>
                    <a:pt x="517" y="110"/>
                    <a:pt x="522" y="108"/>
                    <a:pt x="525" y="105"/>
                  </a:cubicBezTo>
                  <a:close/>
                  <a:moveTo>
                    <a:pt x="556" y="106"/>
                  </a:moveTo>
                  <a:cubicBezTo>
                    <a:pt x="561" y="107"/>
                    <a:pt x="557" y="112"/>
                    <a:pt x="555" y="113"/>
                  </a:cubicBezTo>
                  <a:cubicBezTo>
                    <a:pt x="555" y="113"/>
                    <a:pt x="554" y="113"/>
                    <a:pt x="554" y="113"/>
                  </a:cubicBezTo>
                  <a:cubicBezTo>
                    <a:pt x="553" y="111"/>
                    <a:pt x="553" y="110"/>
                    <a:pt x="552" y="109"/>
                  </a:cubicBezTo>
                  <a:cubicBezTo>
                    <a:pt x="551" y="109"/>
                    <a:pt x="550" y="109"/>
                    <a:pt x="550" y="109"/>
                  </a:cubicBezTo>
                  <a:cubicBezTo>
                    <a:pt x="548" y="111"/>
                    <a:pt x="549" y="113"/>
                    <a:pt x="550" y="115"/>
                  </a:cubicBezTo>
                  <a:cubicBezTo>
                    <a:pt x="548" y="116"/>
                    <a:pt x="546" y="115"/>
                    <a:pt x="544" y="114"/>
                  </a:cubicBezTo>
                  <a:cubicBezTo>
                    <a:pt x="545" y="112"/>
                    <a:pt x="546" y="110"/>
                    <a:pt x="547" y="108"/>
                  </a:cubicBezTo>
                  <a:cubicBezTo>
                    <a:pt x="549" y="107"/>
                    <a:pt x="553" y="108"/>
                    <a:pt x="556" y="106"/>
                  </a:cubicBezTo>
                  <a:close/>
                  <a:moveTo>
                    <a:pt x="532" y="121"/>
                  </a:moveTo>
                  <a:cubicBezTo>
                    <a:pt x="532" y="121"/>
                    <a:pt x="531" y="122"/>
                    <a:pt x="531" y="123"/>
                  </a:cubicBezTo>
                  <a:cubicBezTo>
                    <a:pt x="532" y="125"/>
                    <a:pt x="533" y="126"/>
                    <a:pt x="534" y="127"/>
                  </a:cubicBezTo>
                  <a:cubicBezTo>
                    <a:pt x="533" y="128"/>
                    <a:pt x="531" y="129"/>
                    <a:pt x="530" y="130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2" y="131"/>
                    <a:pt x="534" y="131"/>
                    <a:pt x="536" y="131"/>
                  </a:cubicBezTo>
                  <a:cubicBezTo>
                    <a:pt x="536" y="131"/>
                    <a:pt x="537" y="132"/>
                    <a:pt x="537" y="132"/>
                  </a:cubicBezTo>
                  <a:cubicBezTo>
                    <a:pt x="536" y="134"/>
                    <a:pt x="535" y="135"/>
                    <a:pt x="534" y="137"/>
                  </a:cubicBezTo>
                  <a:cubicBezTo>
                    <a:pt x="531" y="137"/>
                    <a:pt x="528" y="136"/>
                    <a:pt x="525" y="135"/>
                  </a:cubicBezTo>
                  <a:cubicBezTo>
                    <a:pt x="524" y="134"/>
                    <a:pt x="523" y="133"/>
                    <a:pt x="521" y="132"/>
                  </a:cubicBezTo>
                  <a:cubicBezTo>
                    <a:pt x="520" y="133"/>
                    <a:pt x="520" y="133"/>
                    <a:pt x="520" y="135"/>
                  </a:cubicBezTo>
                  <a:cubicBezTo>
                    <a:pt x="522" y="137"/>
                    <a:pt x="523" y="140"/>
                    <a:pt x="526" y="140"/>
                  </a:cubicBezTo>
                  <a:cubicBezTo>
                    <a:pt x="528" y="139"/>
                    <a:pt x="529" y="139"/>
                    <a:pt x="531" y="140"/>
                  </a:cubicBezTo>
                  <a:cubicBezTo>
                    <a:pt x="533" y="142"/>
                    <a:pt x="523" y="148"/>
                    <a:pt x="522" y="150"/>
                  </a:cubicBezTo>
                  <a:cubicBezTo>
                    <a:pt x="520" y="149"/>
                    <a:pt x="518" y="147"/>
                    <a:pt x="517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8"/>
                    <a:pt x="517" y="148"/>
                    <a:pt x="517" y="150"/>
                  </a:cubicBezTo>
                  <a:cubicBezTo>
                    <a:pt x="516" y="153"/>
                    <a:pt x="519" y="156"/>
                    <a:pt x="522" y="155"/>
                  </a:cubicBezTo>
                  <a:cubicBezTo>
                    <a:pt x="527" y="152"/>
                    <a:pt x="531" y="144"/>
                    <a:pt x="536" y="142"/>
                  </a:cubicBezTo>
                  <a:cubicBezTo>
                    <a:pt x="538" y="141"/>
                    <a:pt x="540" y="143"/>
                    <a:pt x="542" y="144"/>
                  </a:cubicBezTo>
                  <a:cubicBezTo>
                    <a:pt x="544" y="146"/>
                    <a:pt x="544" y="150"/>
                    <a:pt x="545" y="153"/>
                  </a:cubicBezTo>
                  <a:cubicBezTo>
                    <a:pt x="546" y="153"/>
                    <a:pt x="546" y="154"/>
                    <a:pt x="548" y="154"/>
                  </a:cubicBezTo>
                  <a:cubicBezTo>
                    <a:pt x="548" y="153"/>
                    <a:pt x="549" y="152"/>
                    <a:pt x="549" y="151"/>
                  </a:cubicBezTo>
                  <a:cubicBezTo>
                    <a:pt x="549" y="143"/>
                    <a:pt x="545" y="142"/>
                    <a:pt x="538" y="139"/>
                  </a:cubicBezTo>
                  <a:cubicBezTo>
                    <a:pt x="538" y="139"/>
                    <a:pt x="538" y="139"/>
                    <a:pt x="538" y="138"/>
                  </a:cubicBezTo>
                  <a:cubicBezTo>
                    <a:pt x="539" y="137"/>
                    <a:pt x="541" y="137"/>
                    <a:pt x="542" y="135"/>
                  </a:cubicBezTo>
                  <a:cubicBezTo>
                    <a:pt x="542" y="132"/>
                    <a:pt x="541" y="132"/>
                    <a:pt x="540" y="131"/>
                  </a:cubicBezTo>
                  <a:cubicBezTo>
                    <a:pt x="540" y="131"/>
                    <a:pt x="540" y="130"/>
                    <a:pt x="540" y="130"/>
                  </a:cubicBezTo>
                  <a:cubicBezTo>
                    <a:pt x="544" y="131"/>
                    <a:pt x="544" y="133"/>
                    <a:pt x="546" y="130"/>
                  </a:cubicBezTo>
                  <a:cubicBezTo>
                    <a:pt x="546" y="125"/>
                    <a:pt x="540" y="126"/>
                    <a:pt x="537" y="123"/>
                  </a:cubicBezTo>
                  <a:cubicBezTo>
                    <a:pt x="535" y="122"/>
                    <a:pt x="535" y="121"/>
                    <a:pt x="532" y="121"/>
                  </a:cubicBezTo>
                  <a:close/>
                  <a:moveTo>
                    <a:pt x="462" y="556"/>
                  </a:moveTo>
                  <a:cubicBezTo>
                    <a:pt x="429" y="574"/>
                    <a:pt x="391" y="584"/>
                    <a:pt x="351" y="584"/>
                  </a:cubicBezTo>
                  <a:cubicBezTo>
                    <a:pt x="297" y="584"/>
                    <a:pt x="246" y="565"/>
                    <a:pt x="206" y="533"/>
                  </a:cubicBezTo>
                  <a:cubicBezTo>
                    <a:pt x="216" y="527"/>
                    <a:pt x="259" y="504"/>
                    <a:pt x="307" y="513"/>
                  </a:cubicBezTo>
                  <a:cubicBezTo>
                    <a:pt x="307" y="513"/>
                    <a:pt x="345" y="522"/>
                    <a:pt x="356" y="531"/>
                  </a:cubicBezTo>
                  <a:cubicBezTo>
                    <a:pt x="359" y="533"/>
                    <a:pt x="367" y="537"/>
                    <a:pt x="378" y="541"/>
                  </a:cubicBezTo>
                  <a:cubicBezTo>
                    <a:pt x="371" y="518"/>
                    <a:pt x="371" y="518"/>
                    <a:pt x="371" y="518"/>
                  </a:cubicBezTo>
                  <a:cubicBezTo>
                    <a:pt x="350" y="508"/>
                    <a:pt x="318" y="496"/>
                    <a:pt x="302" y="496"/>
                  </a:cubicBezTo>
                  <a:cubicBezTo>
                    <a:pt x="275" y="496"/>
                    <a:pt x="258" y="487"/>
                    <a:pt x="193" y="522"/>
                  </a:cubicBezTo>
                  <a:cubicBezTo>
                    <a:pt x="187" y="516"/>
                    <a:pt x="181" y="510"/>
                    <a:pt x="176" y="504"/>
                  </a:cubicBezTo>
                  <a:cubicBezTo>
                    <a:pt x="184" y="497"/>
                    <a:pt x="221" y="468"/>
                    <a:pt x="279" y="471"/>
                  </a:cubicBezTo>
                  <a:cubicBezTo>
                    <a:pt x="279" y="471"/>
                    <a:pt x="319" y="471"/>
                    <a:pt x="364" y="494"/>
                  </a:cubicBezTo>
                  <a:cubicBezTo>
                    <a:pt x="358" y="472"/>
                    <a:pt x="358" y="472"/>
                    <a:pt x="358" y="472"/>
                  </a:cubicBezTo>
                  <a:cubicBezTo>
                    <a:pt x="357" y="472"/>
                    <a:pt x="356" y="471"/>
                    <a:pt x="354" y="471"/>
                  </a:cubicBezTo>
                  <a:cubicBezTo>
                    <a:pt x="354" y="471"/>
                    <a:pt x="295" y="445"/>
                    <a:pt x="239" y="457"/>
                  </a:cubicBezTo>
                  <a:cubicBezTo>
                    <a:pt x="239" y="457"/>
                    <a:pt x="211" y="459"/>
                    <a:pt x="164" y="489"/>
                  </a:cubicBezTo>
                  <a:cubicBezTo>
                    <a:pt x="159" y="483"/>
                    <a:pt x="155" y="476"/>
                    <a:pt x="151" y="469"/>
                  </a:cubicBezTo>
                  <a:cubicBezTo>
                    <a:pt x="164" y="459"/>
                    <a:pt x="213" y="425"/>
                    <a:pt x="280" y="429"/>
                  </a:cubicBezTo>
                  <a:cubicBezTo>
                    <a:pt x="280" y="429"/>
                    <a:pt x="316" y="427"/>
                    <a:pt x="361" y="453"/>
                  </a:cubicBezTo>
                  <a:cubicBezTo>
                    <a:pt x="361" y="453"/>
                    <a:pt x="453" y="499"/>
                    <a:pt x="554" y="466"/>
                  </a:cubicBezTo>
                  <a:cubicBezTo>
                    <a:pt x="549" y="475"/>
                    <a:pt x="543" y="484"/>
                    <a:pt x="536" y="492"/>
                  </a:cubicBezTo>
                  <a:cubicBezTo>
                    <a:pt x="517" y="497"/>
                    <a:pt x="474" y="505"/>
                    <a:pt x="439" y="498"/>
                  </a:cubicBezTo>
                  <a:cubicBezTo>
                    <a:pt x="439" y="498"/>
                    <a:pt x="417" y="496"/>
                    <a:pt x="378" y="481"/>
                  </a:cubicBezTo>
                  <a:cubicBezTo>
                    <a:pt x="384" y="502"/>
                    <a:pt x="384" y="502"/>
                    <a:pt x="384" y="502"/>
                  </a:cubicBezTo>
                  <a:cubicBezTo>
                    <a:pt x="410" y="511"/>
                    <a:pt x="461" y="524"/>
                    <a:pt x="517" y="515"/>
                  </a:cubicBezTo>
                  <a:cubicBezTo>
                    <a:pt x="508" y="523"/>
                    <a:pt x="499" y="532"/>
                    <a:pt x="489" y="539"/>
                  </a:cubicBezTo>
                  <a:cubicBezTo>
                    <a:pt x="471" y="540"/>
                    <a:pt x="436" y="539"/>
                    <a:pt x="395" y="529"/>
                  </a:cubicBezTo>
                  <a:cubicBezTo>
                    <a:pt x="395" y="529"/>
                    <a:pt x="393" y="528"/>
                    <a:pt x="390" y="527"/>
                  </a:cubicBezTo>
                  <a:cubicBezTo>
                    <a:pt x="395" y="546"/>
                    <a:pt x="395" y="546"/>
                    <a:pt x="395" y="546"/>
                  </a:cubicBezTo>
                  <a:cubicBezTo>
                    <a:pt x="415" y="551"/>
                    <a:pt x="439" y="555"/>
                    <a:pt x="462" y="556"/>
                  </a:cubicBezTo>
                  <a:close/>
                  <a:moveTo>
                    <a:pt x="575" y="415"/>
                  </a:moveTo>
                  <a:cubicBezTo>
                    <a:pt x="521" y="437"/>
                    <a:pt x="471" y="446"/>
                    <a:pt x="411" y="431"/>
                  </a:cubicBezTo>
                  <a:cubicBezTo>
                    <a:pt x="343" y="414"/>
                    <a:pt x="336" y="388"/>
                    <a:pt x="258" y="390"/>
                  </a:cubicBezTo>
                  <a:cubicBezTo>
                    <a:pt x="192" y="392"/>
                    <a:pt x="146" y="425"/>
                    <a:pt x="134" y="435"/>
                  </a:cubicBezTo>
                  <a:cubicBezTo>
                    <a:pt x="137" y="442"/>
                    <a:pt x="140" y="448"/>
                    <a:pt x="143" y="455"/>
                  </a:cubicBezTo>
                  <a:cubicBezTo>
                    <a:pt x="182" y="425"/>
                    <a:pt x="229" y="413"/>
                    <a:pt x="271" y="413"/>
                  </a:cubicBezTo>
                  <a:cubicBezTo>
                    <a:pt x="318" y="413"/>
                    <a:pt x="355" y="432"/>
                    <a:pt x="355" y="432"/>
                  </a:cubicBezTo>
                  <a:cubicBezTo>
                    <a:pt x="355" y="432"/>
                    <a:pt x="400" y="457"/>
                    <a:pt x="457" y="461"/>
                  </a:cubicBezTo>
                  <a:cubicBezTo>
                    <a:pt x="511" y="465"/>
                    <a:pt x="560" y="444"/>
                    <a:pt x="566" y="442"/>
                  </a:cubicBezTo>
                  <a:cubicBezTo>
                    <a:pt x="570" y="433"/>
                    <a:pt x="573" y="424"/>
                    <a:pt x="57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  <p:grpSp>
          <p:nvGrpSpPr>
            <p:cNvPr id="20" name="ïš1iḋe"/>
            <p:cNvGrpSpPr/>
            <p:nvPr/>
          </p:nvGrpSpPr>
          <p:grpSpPr>
            <a:xfrm>
              <a:off x="5238070" y="2374360"/>
              <a:ext cx="3653324" cy="1439817"/>
              <a:chOff x="5043488" y="2205038"/>
              <a:chExt cx="4475163" cy="1763713"/>
            </a:xfrm>
            <a:grpFill/>
          </p:grpSpPr>
          <p:sp>
            <p:nvSpPr>
              <p:cNvPr id="22" name="işḷiḋê"/>
              <p:cNvSpPr/>
              <p:nvPr/>
            </p:nvSpPr>
            <p:spPr bwMode="auto">
              <a:xfrm>
                <a:off x="6346826" y="2911476"/>
                <a:ext cx="1120775" cy="773113"/>
              </a:xfrm>
              <a:custGeom>
                <a:avLst/>
                <a:gdLst>
                  <a:gd name="T0" fmla="*/ 188 w 340"/>
                  <a:gd name="T1" fmla="*/ 0 h 234"/>
                  <a:gd name="T2" fmla="*/ 215 w 340"/>
                  <a:gd name="T3" fmla="*/ 50 h 234"/>
                  <a:gd name="T4" fmla="*/ 206 w 340"/>
                  <a:gd name="T5" fmla="*/ 68 h 234"/>
                  <a:gd name="T6" fmla="*/ 196 w 340"/>
                  <a:gd name="T7" fmla="*/ 152 h 234"/>
                  <a:gd name="T8" fmla="*/ 188 w 340"/>
                  <a:gd name="T9" fmla="*/ 201 h 234"/>
                  <a:gd name="T10" fmla="*/ 177 w 340"/>
                  <a:gd name="T11" fmla="*/ 193 h 234"/>
                  <a:gd name="T12" fmla="*/ 169 w 340"/>
                  <a:gd name="T13" fmla="*/ 170 h 234"/>
                  <a:gd name="T14" fmla="*/ 174 w 340"/>
                  <a:gd name="T15" fmla="*/ 147 h 234"/>
                  <a:gd name="T16" fmla="*/ 179 w 340"/>
                  <a:gd name="T17" fmla="*/ 52 h 234"/>
                  <a:gd name="T18" fmla="*/ 183 w 340"/>
                  <a:gd name="T19" fmla="*/ 0 h 234"/>
                  <a:gd name="T20" fmla="*/ 188 w 340"/>
                  <a:gd name="T21" fmla="*/ 0 h 234"/>
                  <a:gd name="T22" fmla="*/ 233 w 340"/>
                  <a:gd name="T23" fmla="*/ 53 h 234"/>
                  <a:gd name="T24" fmla="*/ 217 w 340"/>
                  <a:gd name="T25" fmla="*/ 68 h 234"/>
                  <a:gd name="T26" fmla="*/ 293 w 340"/>
                  <a:gd name="T27" fmla="*/ 85 h 234"/>
                  <a:gd name="T28" fmla="*/ 298 w 340"/>
                  <a:gd name="T29" fmla="*/ 75 h 234"/>
                  <a:gd name="T30" fmla="*/ 233 w 340"/>
                  <a:gd name="T31" fmla="*/ 53 h 234"/>
                  <a:gd name="T32" fmla="*/ 46 w 340"/>
                  <a:gd name="T33" fmla="*/ 49 h 234"/>
                  <a:gd name="T34" fmla="*/ 87 w 340"/>
                  <a:gd name="T35" fmla="*/ 81 h 234"/>
                  <a:gd name="T36" fmla="*/ 83 w 340"/>
                  <a:gd name="T37" fmla="*/ 155 h 234"/>
                  <a:gd name="T38" fmla="*/ 105 w 340"/>
                  <a:gd name="T39" fmla="*/ 168 h 234"/>
                  <a:gd name="T40" fmla="*/ 104 w 340"/>
                  <a:gd name="T41" fmla="*/ 174 h 234"/>
                  <a:gd name="T42" fmla="*/ 42 w 340"/>
                  <a:gd name="T43" fmla="*/ 226 h 234"/>
                  <a:gd name="T44" fmla="*/ 4 w 340"/>
                  <a:gd name="T45" fmla="*/ 216 h 234"/>
                  <a:gd name="T46" fmla="*/ 0 w 340"/>
                  <a:gd name="T47" fmla="*/ 209 h 234"/>
                  <a:gd name="T48" fmla="*/ 2 w 340"/>
                  <a:gd name="T49" fmla="*/ 205 h 234"/>
                  <a:gd name="T50" fmla="*/ 51 w 340"/>
                  <a:gd name="T51" fmla="*/ 167 h 234"/>
                  <a:gd name="T52" fmla="*/ 47 w 340"/>
                  <a:gd name="T53" fmla="*/ 160 h 234"/>
                  <a:gd name="T54" fmla="*/ 25 w 340"/>
                  <a:gd name="T55" fmla="*/ 144 h 234"/>
                  <a:gd name="T56" fmla="*/ 26 w 340"/>
                  <a:gd name="T57" fmla="*/ 138 h 234"/>
                  <a:gd name="T58" fmla="*/ 55 w 340"/>
                  <a:gd name="T59" fmla="*/ 124 h 234"/>
                  <a:gd name="T60" fmla="*/ 30 w 340"/>
                  <a:gd name="T61" fmla="*/ 54 h 234"/>
                  <a:gd name="T62" fmla="*/ 35 w 340"/>
                  <a:gd name="T63" fmla="*/ 52 h 234"/>
                  <a:gd name="T64" fmla="*/ 46 w 340"/>
                  <a:gd name="T65" fmla="*/ 49 h 234"/>
                  <a:gd name="T66" fmla="*/ 247 w 340"/>
                  <a:gd name="T67" fmla="*/ 155 h 234"/>
                  <a:gd name="T68" fmla="*/ 211 w 340"/>
                  <a:gd name="T69" fmla="*/ 151 h 234"/>
                  <a:gd name="T70" fmla="*/ 207 w 340"/>
                  <a:gd name="T71" fmla="*/ 155 h 234"/>
                  <a:gd name="T72" fmla="*/ 222 w 340"/>
                  <a:gd name="T73" fmla="*/ 183 h 234"/>
                  <a:gd name="T74" fmla="*/ 271 w 340"/>
                  <a:gd name="T75" fmla="*/ 180 h 234"/>
                  <a:gd name="T76" fmla="*/ 322 w 340"/>
                  <a:gd name="T77" fmla="*/ 228 h 234"/>
                  <a:gd name="T78" fmla="*/ 340 w 340"/>
                  <a:gd name="T79" fmla="*/ 219 h 234"/>
                  <a:gd name="T80" fmla="*/ 328 w 340"/>
                  <a:gd name="T81" fmla="*/ 186 h 234"/>
                  <a:gd name="T82" fmla="*/ 247 w 340"/>
                  <a:gd name="T83" fmla="*/ 15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234">
                    <a:moveTo>
                      <a:pt x="188" y="0"/>
                    </a:moveTo>
                    <a:cubicBezTo>
                      <a:pt x="204" y="5"/>
                      <a:pt x="223" y="30"/>
                      <a:pt x="215" y="50"/>
                    </a:cubicBezTo>
                    <a:cubicBezTo>
                      <a:pt x="212" y="56"/>
                      <a:pt x="209" y="62"/>
                      <a:pt x="206" y="68"/>
                    </a:cubicBezTo>
                    <a:cubicBezTo>
                      <a:pt x="202" y="96"/>
                      <a:pt x="199" y="124"/>
                      <a:pt x="196" y="152"/>
                    </a:cubicBezTo>
                    <a:cubicBezTo>
                      <a:pt x="194" y="167"/>
                      <a:pt x="204" y="194"/>
                      <a:pt x="188" y="201"/>
                    </a:cubicBezTo>
                    <a:cubicBezTo>
                      <a:pt x="182" y="201"/>
                      <a:pt x="181" y="197"/>
                      <a:pt x="177" y="193"/>
                    </a:cubicBezTo>
                    <a:cubicBezTo>
                      <a:pt x="174" y="185"/>
                      <a:pt x="172" y="178"/>
                      <a:pt x="169" y="170"/>
                    </a:cubicBezTo>
                    <a:cubicBezTo>
                      <a:pt x="171" y="162"/>
                      <a:pt x="173" y="155"/>
                      <a:pt x="174" y="147"/>
                    </a:cubicBezTo>
                    <a:cubicBezTo>
                      <a:pt x="176" y="115"/>
                      <a:pt x="178" y="84"/>
                      <a:pt x="179" y="52"/>
                    </a:cubicBezTo>
                    <a:cubicBezTo>
                      <a:pt x="179" y="33"/>
                      <a:pt x="171" y="13"/>
                      <a:pt x="183" y="0"/>
                    </a:cubicBezTo>
                    <a:cubicBezTo>
                      <a:pt x="185" y="0"/>
                      <a:pt x="187" y="0"/>
                      <a:pt x="188" y="0"/>
                    </a:cubicBezTo>
                    <a:close/>
                    <a:moveTo>
                      <a:pt x="233" y="53"/>
                    </a:moveTo>
                    <a:cubicBezTo>
                      <a:pt x="226" y="57"/>
                      <a:pt x="220" y="58"/>
                      <a:pt x="217" y="68"/>
                    </a:cubicBezTo>
                    <a:cubicBezTo>
                      <a:pt x="255" y="107"/>
                      <a:pt x="254" y="78"/>
                      <a:pt x="293" y="85"/>
                    </a:cubicBezTo>
                    <a:cubicBezTo>
                      <a:pt x="296" y="81"/>
                      <a:pt x="297" y="81"/>
                      <a:pt x="298" y="75"/>
                    </a:cubicBezTo>
                    <a:cubicBezTo>
                      <a:pt x="283" y="62"/>
                      <a:pt x="260" y="57"/>
                      <a:pt x="233" y="53"/>
                    </a:cubicBezTo>
                    <a:close/>
                    <a:moveTo>
                      <a:pt x="46" y="49"/>
                    </a:moveTo>
                    <a:cubicBezTo>
                      <a:pt x="68" y="52"/>
                      <a:pt x="83" y="66"/>
                      <a:pt x="87" y="81"/>
                    </a:cubicBezTo>
                    <a:cubicBezTo>
                      <a:pt x="86" y="106"/>
                      <a:pt x="84" y="131"/>
                      <a:pt x="83" y="155"/>
                    </a:cubicBezTo>
                    <a:cubicBezTo>
                      <a:pt x="94" y="159"/>
                      <a:pt x="98" y="160"/>
                      <a:pt x="105" y="168"/>
                    </a:cubicBezTo>
                    <a:cubicBezTo>
                      <a:pt x="104" y="170"/>
                      <a:pt x="104" y="172"/>
                      <a:pt x="104" y="174"/>
                    </a:cubicBezTo>
                    <a:cubicBezTo>
                      <a:pt x="87" y="193"/>
                      <a:pt x="65" y="214"/>
                      <a:pt x="42" y="226"/>
                    </a:cubicBezTo>
                    <a:cubicBezTo>
                      <a:pt x="30" y="222"/>
                      <a:pt x="17" y="219"/>
                      <a:pt x="4" y="216"/>
                    </a:cubicBezTo>
                    <a:cubicBezTo>
                      <a:pt x="3" y="213"/>
                      <a:pt x="2" y="211"/>
                      <a:pt x="0" y="209"/>
                    </a:cubicBezTo>
                    <a:cubicBezTo>
                      <a:pt x="1" y="208"/>
                      <a:pt x="2" y="206"/>
                      <a:pt x="2" y="205"/>
                    </a:cubicBezTo>
                    <a:cubicBezTo>
                      <a:pt x="17" y="190"/>
                      <a:pt x="44" y="193"/>
                      <a:pt x="51" y="167"/>
                    </a:cubicBezTo>
                    <a:cubicBezTo>
                      <a:pt x="50" y="165"/>
                      <a:pt x="49" y="163"/>
                      <a:pt x="47" y="160"/>
                    </a:cubicBezTo>
                    <a:cubicBezTo>
                      <a:pt x="34" y="159"/>
                      <a:pt x="27" y="154"/>
                      <a:pt x="25" y="144"/>
                    </a:cubicBezTo>
                    <a:cubicBezTo>
                      <a:pt x="25" y="142"/>
                      <a:pt x="26" y="140"/>
                      <a:pt x="26" y="138"/>
                    </a:cubicBezTo>
                    <a:cubicBezTo>
                      <a:pt x="32" y="131"/>
                      <a:pt x="46" y="128"/>
                      <a:pt x="55" y="124"/>
                    </a:cubicBezTo>
                    <a:cubicBezTo>
                      <a:pt x="61" y="78"/>
                      <a:pt x="30" y="80"/>
                      <a:pt x="30" y="54"/>
                    </a:cubicBezTo>
                    <a:cubicBezTo>
                      <a:pt x="32" y="53"/>
                      <a:pt x="33" y="53"/>
                      <a:pt x="35" y="52"/>
                    </a:cubicBezTo>
                    <a:cubicBezTo>
                      <a:pt x="38" y="51"/>
                      <a:pt x="42" y="50"/>
                      <a:pt x="46" y="49"/>
                    </a:cubicBezTo>
                    <a:close/>
                    <a:moveTo>
                      <a:pt x="247" y="155"/>
                    </a:moveTo>
                    <a:cubicBezTo>
                      <a:pt x="235" y="153"/>
                      <a:pt x="223" y="152"/>
                      <a:pt x="211" y="151"/>
                    </a:cubicBezTo>
                    <a:cubicBezTo>
                      <a:pt x="210" y="152"/>
                      <a:pt x="208" y="154"/>
                      <a:pt x="207" y="155"/>
                    </a:cubicBezTo>
                    <a:cubicBezTo>
                      <a:pt x="206" y="168"/>
                      <a:pt x="213" y="178"/>
                      <a:pt x="222" y="183"/>
                    </a:cubicBezTo>
                    <a:cubicBezTo>
                      <a:pt x="242" y="192"/>
                      <a:pt x="250" y="170"/>
                      <a:pt x="271" y="180"/>
                    </a:cubicBezTo>
                    <a:cubicBezTo>
                      <a:pt x="296" y="191"/>
                      <a:pt x="301" y="217"/>
                      <a:pt x="322" y="228"/>
                    </a:cubicBezTo>
                    <a:cubicBezTo>
                      <a:pt x="332" y="234"/>
                      <a:pt x="337" y="225"/>
                      <a:pt x="340" y="219"/>
                    </a:cubicBezTo>
                    <a:cubicBezTo>
                      <a:pt x="336" y="208"/>
                      <a:pt x="332" y="197"/>
                      <a:pt x="328" y="186"/>
                    </a:cubicBezTo>
                    <a:cubicBezTo>
                      <a:pt x="320" y="175"/>
                      <a:pt x="268" y="158"/>
                      <a:pt x="2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3" name="iś1iḍé"/>
              <p:cNvSpPr/>
              <p:nvPr/>
            </p:nvSpPr>
            <p:spPr bwMode="auto">
              <a:xfrm>
                <a:off x="7639051" y="3033713"/>
                <a:ext cx="666750" cy="604838"/>
              </a:xfrm>
              <a:custGeom>
                <a:avLst/>
                <a:gdLst>
                  <a:gd name="T0" fmla="*/ 79 w 202"/>
                  <a:gd name="T1" fmla="*/ 4 h 183"/>
                  <a:gd name="T2" fmla="*/ 107 w 202"/>
                  <a:gd name="T3" fmla="*/ 12 h 183"/>
                  <a:gd name="T4" fmla="*/ 109 w 202"/>
                  <a:gd name="T5" fmla="*/ 44 h 183"/>
                  <a:gd name="T6" fmla="*/ 119 w 202"/>
                  <a:gd name="T7" fmla="*/ 62 h 183"/>
                  <a:gd name="T8" fmla="*/ 117 w 202"/>
                  <a:gd name="T9" fmla="*/ 68 h 183"/>
                  <a:gd name="T10" fmla="*/ 85 w 202"/>
                  <a:gd name="T11" fmla="*/ 112 h 183"/>
                  <a:gd name="T12" fmla="*/ 2 w 202"/>
                  <a:gd name="T13" fmla="*/ 168 h 183"/>
                  <a:gd name="T14" fmla="*/ 0 w 202"/>
                  <a:gd name="T15" fmla="*/ 163 h 183"/>
                  <a:gd name="T16" fmla="*/ 61 w 202"/>
                  <a:gd name="T17" fmla="*/ 98 h 183"/>
                  <a:gd name="T18" fmla="*/ 58 w 202"/>
                  <a:gd name="T19" fmla="*/ 96 h 183"/>
                  <a:gd name="T20" fmla="*/ 21 w 202"/>
                  <a:gd name="T21" fmla="*/ 72 h 183"/>
                  <a:gd name="T22" fmla="*/ 24 w 202"/>
                  <a:gd name="T23" fmla="*/ 62 h 183"/>
                  <a:gd name="T24" fmla="*/ 40 w 202"/>
                  <a:gd name="T25" fmla="*/ 63 h 183"/>
                  <a:gd name="T26" fmla="*/ 85 w 202"/>
                  <a:gd name="T27" fmla="*/ 39 h 183"/>
                  <a:gd name="T28" fmla="*/ 79 w 202"/>
                  <a:gd name="T29" fmla="*/ 4 h 183"/>
                  <a:gd name="T30" fmla="*/ 102 w 202"/>
                  <a:gd name="T31" fmla="*/ 97 h 183"/>
                  <a:gd name="T32" fmla="*/ 97 w 202"/>
                  <a:gd name="T33" fmla="*/ 105 h 183"/>
                  <a:gd name="T34" fmla="*/ 161 w 202"/>
                  <a:gd name="T35" fmla="*/ 145 h 183"/>
                  <a:gd name="T36" fmla="*/ 184 w 202"/>
                  <a:gd name="T37" fmla="*/ 183 h 183"/>
                  <a:gd name="T38" fmla="*/ 190 w 202"/>
                  <a:gd name="T39" fmla="*/ 180 h 183"/>
                  <a:gd name="T40" fmla="*/ 102 w 202"/>
                  <a:gd name="T41" fmla="*/ 9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" h="183">
                    <a:moveTo>
                      <a:pt x="79" y="4"/>
                    </a:moveTo>
                    <a:cubicBezTo>
                      <a:pt x="92" y="0"/>
                      <a:pt x="101" y="4"/>
                      <a:pt x="107" y="12"/>
                    </a:cubicBezTo>
                    <a:cubicBezTo>
                      <a:pt x="116" y="26"/>
                      <a:pt x="109" y="34"/>
                      <a:pt x="109" y="44"/>
                    </a:cubicBezTo>
                    <a:cubicBezTo>
                      <a:pt x="108" y="54"/>
                      <a:pt x="119" y="52"/>
                      <a:pt x="119" y="62"/>
                    </a:cubicBezTo>
                    <a:cubicBezTo>
                      <a:pt x="118" y="64"/>
                      <a:pt x="118" y="66"/>
                      <a:pt x="117" y="68"/>
                    </a:cubicBezTo>
                    <a:cubicBezTo>
                      <a:pt x="96" y="74"/>
                      <a:pt x="95" y="97"/>
                      <a:pt x="85" y="112"/>
                    </a:cubicBezTo>
                    <a:cubicBezTo>
                      <a:pt x="69" y="135"/>
                      <a:pt x="41" y="161"/>
                      <a:pt x="2" y="168"/>
                    </a:cubicBezTo>
                    <a:cubicBezTo>
                      <a:pt x="2" y="166"/>
                      <a:pt x="1" y="164"/>
                      <a:pt x="0" y="163"/>
                    </a:cubicBezTo>
                    <a:cubicBezTo>
                      <a:pt x="18" y="141"/>
                      <a:pt x="54" y="126"/>
                      <a:pt x="61" y="98"/>
                    </a:cubicBezTo>
                    <a:cubicBezTo>
                      <a:pt x="60" y="97"/>
                      <a:pt x="59" y="97"/>
                      <a:pt x="58" y="96"/>
                    </a:cubicBezTo>
                    <a:cubicBezTo>
                      <a:pt x="44" y="99"/>
                      <a:pt x="27" y="87"/>
                      <a:pt x="21" y="72"/>
                    </a:cubicBezTo>
                    <a:cubicBezTo>
                      <a:pt x="22" y="69"/>
                      <a:pt x="23" y="66"/>
                      <a:pt x="24" y="62"/>
                    </a:cubicBezTo>
                    <a:cubicBezTo>
                      <a:pt x="30" y="58"/>
                      <a:pt x="35" y="63"/>
                      <a:pt x="40" y="63"/>
                    </a:cubicBezTo>
                    <a:cubicBezTo>
                      <a:pt x="54" y="61"/>
                      <a:pt x="76" y="47"/>
                      <a:pt x="85" y="39"/>
                    </a:cubicBezTo>
                    <a:cubicBezTo>
                      <a:pt x="83" y="25"/>
                      <a:pt x="74" y="17"/>
                      <a:pt x="79" y="4"/>
                    </a:cubicBezTo>
                    <a:close/>
                    <a:moveTo>
                      <a:pt x="102" y="97"/>
                    </a:moveTo>
                    <a:cubicBezTo>
                      <a:pt x="101" y="100"/>
                      <a:pt x="99" y="102"/>
                      <a:pt x="97" y="105"/>
                    </a:cubicBezTo>
                    <a:cubicBezTo>
                      <a:pt x="106" y="120"/>
                      <a:pt x="147" y="129"/>
                      <a:pt x="161" y="145"/>
                    </a:cubicBezTo>
                    <a:cubicBezTo>
                      <a:pt x="173" y="160"/>
                      <a:pt x="170" y="176"/>
                      <a:pt x="184" y="183"/>
                    </a:cubicBezTo>
                    <a:cubicBezTo>
                      <a:pt x="186" y="182"/>
                      <a:pt x="188" y="181"/>
                      <a:pt x="190" y="180"/>
                    </a:cubicBezTo>
                    <a:cubicBezTo>
                      <a:pt x="202" y="137"/>
                      <a:pt x="137" y="89"/>
                      <a:pt x="10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4" name="ïṧlîdé"/>
              <p:cNvSpPr/>
              <p:nvPr/>
            </p:nvSpPr>
            <p:spPr bwMode="auto">
              <a:xfrm>
                <a:off x="5043488" y="2205038"/>
                <a:ext cx="1174750" cy="1724025"/>
              </a:xfrm>
              <a:custGeom>
                <a:avLst/>
                <a:gdLst>
                  <a:gd name="T0" fmla="*/ 187 w 356"/>
                  <a:gd name="T1" fmla="*/ 109 h 522"/>
                  <a:gd name="T2" fmla="*/ 223 w 356"/>
                  <a:gd name="T3" fmla="*/ 134 h 522"/>
                  <a:gd name="T4" fmla="*/ 192 w 356"/>
                  <a:gd name="T5" fmla="*/ 134 h 522"/>
                  <a:gd name="T6" fmla="*/ 182 w 356"/>
                  <a:gd name="T7" fmla="*/ 203 h 522"/>
                  <a:gd name="T8" fmla="*/ 207 w 356"/>
                  <a:gd name="T9" fmla="*/ 195 h 522"/>
                  <a:gd name="T10" fmla="*/ 175 w 356"/>
                  <a:gd name="T11" fmla="*/ 220 h 522"/>
                  <a:gd name="T12" fmla="*/ 194 w 356"/>
                  <a:gd name="T13" fmla="*/ 309 h 522"/>
                  <a:gd name="T14" fmla="*/ 243 w 356"/>
                  <a:gd name="T15" fmla="*/ 181 h 522"/>
                  <a:gd name="T16" fmla="*/ 259 w 356"/>
                  <a:gd name="T17" fmla="*/ 179 h 522"/>
                  <a:gd name="T18" fmla="*/ 257 w 356"/>
                  <a:gd name="T19" fmla="*/ 241 h 522"/>
                  <a:gd name="T20" fmla="*/ 209 w 356"/>
                  <a:gd name="T21" fmla="*/ 326 h 522"/>
                  <a:gd name="T22" fmla="*/ 293 w 356"/>
                  <a:gd name="T23" fmla="*/ 378 h 522"/>
                  <a:gd name="T24" fmla="*/ 355 w 356"/>
                  <a:gd name="T25" fmla="*/ 409 h 522"/>
                  <a:gd name="T26" fmla="*/ 308 w 356"/>
                  <a:gd name="T27" fmla="*/ 423 h 522"/>
                  <a:gd name="T28" fmla="*/ 199 w 356"/>
                  <a:gd name="T29" fmla="*/ 338 h 522"/>
                  <a:gd name="T30" fmla="*/ 176 w 356"/>
                  <a:gd name="T31" fmla="*/ 401 h 522"/>
                  <a:gd name="T32" fmla="*/ 172 w 356"/>
                  <a:gd name="T33" fmla="*/ 522 h 522"/>
                  <a:gd name="T34" fmla="*/ 113 w 356"/>
                  <a:gd name="T35" fmla="*/ 459 h 522"/>
                  <a:gd name="T36" fmla="*/ 151 w 356"/>
                  <a:gd name="T37" fmla="*/ 477 h 522"/>
                  <a:gd name="T38" fmla="*/ 155 w 356"/>
                  <a:gd name="T39" fmla="*/ 383 h 522"/>
                  <a:gd name="T40" fmla="*/ 24 w 356"/>
                  <a:gd name="T41" fmla="*/ 463 h 522"/>
                  <a:gd name="T42" fmla="*/ 73 w 356"/>
                  <a:gd name="T43" fmla="*/ 413 h 522"/>
                  <a:gd name="T44" fmla="*/ 44 w 356"/>
                  <a:gd name="T45" fmla="*/ 343 h 522"/>
                  <a:gd name="T46" fmla="*/ 0 w 356"/>
                  <a:gd name="T47" fmla="*/ 243 h 522"/>
                  <a:gd name="T48" fmla="*/ 41 w 356"/>
                  <a:gd name="T49" fmla="*/ 275 h 522"/>
                  <a:gd name="T50" fmla="*/ 66 w 356"/>
                  <a:gd name="T51" fmla="*/ 357 h 522"/>
                  <a:gd name="T52" fmla="*/ 150 w 356"/>
                  <a:gd name="T53" fmla="*/ 285 h 522"/>
                  <a:gd name="T54" fmla="*/ 112 w 356"/>
                  <a:gd name="T55" fmla="*/ 266 h 522"/>
                  <a:gd name="T56" fmla="*/ 159 w 356"/>
                  <a:gd name="T57" fmla="*/ 252 h 522"/>
                  <a:gd name="T58" fmla="*/ 156 w 356"/>
                  <a:gd name="T59" fmla="*/ 227 h 522"/>
                  <a:gd name="T60" fmla="*/ 53 w 356"/>
                  <a:gd name="T61" fmla="*/ 281 h 522"/>
                  <a:gd name="T62" fmla="*/ 156 w 356"/>
                  <a:gd name="T63" fmla="*/ 214 h 522"/>
                  <a:gd name="T64" fmla="*/ 159 w 356"/>
                  <a:gd name="T65" fmla="*/ 163 h 522"/>
                  <a:gd name="T66" fmla="*/ 98 w 356"/>
                  <a:gd name="T67" fmla="*/ 167 h 522"/>
                  <a:gd name="T68" fmla="*/ 88 w 356"/>
                  <a:gd name="T69" fmla="*/ 143 h 522"/>
                  <a:gd name="T70" fmla="*/ 171 w 356"/>
                  <a:gd name="T71" fmla="*/ 40 h 522"/>
                  <a:gd name="T72" fmla="*/ 166 w 356"/>
                  <a:gd name="T73" fmla="*/ 3 h 522"/>
                  <a:gd name="T74" fmla="*/ 189 w 356"/>
                  <a:gd name="T75" fmla="*/ 313 h 522"/>
                  <a:gd name="T76" fmla="*/ 172 w 356"/>
                  <a:gd name="T77" fmla="*/ 330 h 522"/>
                  <a:gd name="T78" fmla="*/ 191 w 356"/>
                  <a:gd name="T79" fmla="*/ 314 h 522"/>
                  <a:gd name="T80" fmla="*/ 148 w 356"/>
                  <a:gd name="T81" fmla="*/ 330 h 522"/>
                  <a:gd name="T82" fmla="*/ 74 w 356"/>
                  <a:gd name="T83" fmla="*/ 379 h 522"/>
                  <a:gd name="T84" fmla="*/ 153 w 356"/>
                  <a:gd name="T85" fmla="*/ 348 h 522"/>
                  <a:gd name="T86" fmla="*/ 148 w 356"/>
                  <a:gd name="T87" fmla="*/ 33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522">
                    <a:moveTo>
                      <a:pt x="179" y="1"/>
                    </a:moveTo>
                    <a:cubicBezTo>
                      <a:pt x="219" y="32"/>
                      <a:pt x="181" y="74"/>
                      <a:pt x="187" y="109"/>
                    </a:cubicBezTo>
                    <a:cubicBezTo>
                      <a:pt x="197" y="112"/>
                      <a:pt x="212" y="105"/>
                      <a:pt x="221" y="121"/>
                    </a:cubicBezTo>
                    <a:cubicBezTo>
                      <a:pt x="224" y="126"/>
                      <a:pt x="223" y="129"/>
                      <a:pt x="223" y="134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13" y="137"/>
                      <a:pt x="199" y="131"/>
                      <a:pt x="192" y="134"/>
                    </a:cubicBezTo>
                    <a:cubicBezTo>
                      <a:pt x="184" y="137"/>
                      <a:pt x="176" y="190"/>
                      <a:pt x="174" y="200"/>
                    </a:cubicBezTo>
                    <a:cubicBezTo>
                      <a:pt x="176" y="201"/>
                      <a:pt x="179" y="202"/>
                      <a:pt x="182" y="203"/>
                    </a:cubicBezTo>
                    <a:cubicBezTo>
                      <a:pt x="188" y="196"/>
                      <a:pt x="195" y="192"/>
                      <a:pt x="203" y="193"/>
                    </a:cubicBezTo>
                    <a:cubicBezTo>
                      <a:pt x="204" y="194"/>
                      <a:pt x="206" y="194"/>
                      <a:pt x="207" y="195"/>
                    </a:cubicBezTo>
                    <a:cubicBezTo>
                      <a:pt x="207" y="197"/>
                      <a:pt x="206" y="199"/>
                      <a:pt x="206" y="201"/>
                    </a:cubicBezTo>
                    <a:cubicBezTo>
                      <a:pt x="197" y="206"/>
                      <a:pt x="179" y="212"/>
                      <a:pt x="175" y="220"/>
                    </a:cubicBezTo>
                    <a:cubicBezTo>
                      <a:pt x="175" y="245"/>
                      <a:pt x="175" y="270"/>
                      <a:pt x="176" y="295"/>
                    </a:cubicBezTo>
                    <a:cubicBezTo>
                      <a:pt x="184" y="300"/>
                      <a:pt x="188" y="302"/>
                      <a:pt x="194" y="309"/>
                    </a:cubicBezTo>
                    <a:cubicBezTo>
                      <a:pt x="216" y="282"/>
                      <a:pt x="250" y="223"/>
                      <a:pt x="250" y="199"/>
                    </a:cubicBezTo>
                    <a:cubicBezTo>
                      <a:pt x="250" y="193"/>
                      <a:pt x="244" y="187"/>
                      <a:pt x="243" y="181"/>
                    </a:cubicBezTo>
                    <a:cubicBezTo>
                      <a:pt x="244" y="180"/>
                      <a:pt x="245" y="179"/>
                      <a:pt x="246" y="178"/>
                    </a:cubicBezTo>
                    <a:cubicBezTo>
                      <a:pt x="250" y="179"/>
                      <a:pt x="254" y="179"/>
                      <a:pt x="259" y="179"/>
                    </a:cubicBezTo>
                    <a:cubicBezTo>
                      <a:pt x="275" y="183"/>
                      <a:pt x="279" y="204"/>
                      <a:pt x="277" y="214"/>
                    </a:cubicBezTo>
                    <a:cubicBezTo>
                      <a:pt x="270" y="223"/>
                      <a:pt x="264" y="232"/>
                      <a:pt x="257" y="241"/>
                    </a:cubicBezTo>
                    <a:cubicBezTo>
                      <a:pt x="253" y="253"/>
                      <a:pt x="248" y="266"/>
                      <a:pt x="243" y="278"/>
                    </a:cubicBezTo>
                    <a:cubicBezTo>
                      <a:pt x="233" y="297"/>
                      <a:pt x="212" y="310"/>
                      <a:pt x="209" y="326"/>
                    </a:cubicBezTo>
                    <a:cubicBezTo>
                      <a:pt x="226" y="339"/>
                      <a:pt x="245" y="346"/>
                      <a:pt x="263" y="354"/>
                    </a:cubicBezTo>
                    <a:cubicBezTo>
                      <a:pt x="273" y="362"/>
                      <a:pt x="283" y="370"/>
                      <a:pt x="293" y="378"/>
                    </a:cubicBezTo>
                    <a:cubicBezTo>
                      <a:pt x="315" y="388"/>
                      <a:pt x="335" y="377"/>
                      <a:pt x="356" y="406"/>
                    </a:cubicBezTo>
                    <a:cubicBezTo>
                      <a:pt x="356" y="407"/>
                      <a:pt x="355" y="408"/>
                      <a:pt x="355" y="409"/>
                    </a:cubicBezTo>
                    <a:cubicBezTo>
                      <a:pt x="354" y="411"/>
                      <a:pt x="352" y="413"/>
                      <a:pt x="351" y="414"/>
                    </a:cubicBezTo>
                    <a:cubicBezTo>
                      <a:pt x="337" y="417"/>
                      <a:pt x="322" y="420"/>
                      <a:pt x="308" y="423"/>
                    </a:cubicBezTo>
                    <a:cubicBezTo>
                      <a:pt x="291" y="418"/>
                      <a:pt x="292" y="402"/>
                      <a:pt x="284" y="393"/>
                    </a:cubicBezTo>
                    <a:cubicBezTo>
                      <a:pt x="256" y="375"/>
                      <a:pt x="228" y="356"/>
                      <a:pt x="199" y="338"/>
                    </a:cubicBezTo>
                    <a:cubicBezTo>
                      <a:pt x="191" y="338"/>
                      <a:pt x="183" y="343"/>
                      <a:pt x="175" y="347"/>
                    </a:cubicBezTo>
                    <a:cubicBezTo>
                      <a:pt x="165" y="366"/>
                      <a:pt x="176" y="383"/>
                      <a:pt x="176" y="401"/>
                    </a:cubicBezTo>
                    <a:cubicBezTo>
                      <a:pt x="176" y="441"/>
                      <a:pt x="176" y="479"/>
                      <a:pt x="179" y="517"/>
                    </a:cubicBezTo>
                    <a:cubicBezTo>
                      <a:pt x="176" y="519"/>
                      <a:pt x="174" y="521"/>
                      <a:pt x="172" y="522"/>
                    </a:cubicBezTo>
                    <a:cubicBezTo>
                      <a:pt x="138" y="509"/>
                      <a:pt x="138" y="488"/>
                      <a:pt x="110" y="464"/>
                    </a:cubicBezTo>
                    <a:cubicBezTo>
                      <a:pt x="111" y="462"/>
                      <a:pt x="112" y="461"/>
                      <a:pt x="113" y="459"/>
                    </a:cubicBezTo>
                    <a:cubicBezTo>
                      <a:pt x="115" y="460"/>
                      <a:pt x="116" y="460"/>
                      <a:pt x="118" y="460"/>
                    </a:cubicBezTo>
                    <a:cubicBezTo>
                      <a:pt x="129" y="466"/>
                      <a:pt x="140" y="471"/>
                      <a:pt x="151" y="477"/>
                    </a:cubicBezTo>
                    <a:cubicBezTo>
                      <a:pt x="152" y="477"/>
                      <a:pt x="153" y="476"/>
                      <a:pt x="154" y="476"/>
                    </a:cubicBezTo>
                    <a:cubicBezTo>
                      <a:pt x="154" y="445"/>
                      <a:pt x="155" y="414"/>
                      <a:pt x="155" y="383"/>
                    </a:cubicBezTo>
                    <a:cubicBezTo>
                      <a:pt x="137" y="380"/>
                      <a:pt x="62" y="461"/>
                      <a:pt x="28" y="466"/>
                    </a:cubicBezTo>
                    <a:cubicBezTo>
                      <a:pt x="27" y="465"/>
                      <a:pt x="25" y="464"/>
                      <a:pt x="24" y="463"/>
                    </a:cubicBezTo>
                    <a:cubicBezTo>
                      <a:pt x="24" y="462"/>
                      <a:pt x="25" y="461"/>
                      <a:pt x="26" y="460"/>
                    </a:cubicBezTo>
                    <a:cubicBezTo>
                      <a:pt x="33" y="443"/>
                      <a:pt x="68" y="433"/>
                      <a:pt x="73" y="413"/>
                    </a:cubicBezTo>
                    <a:cubicBezTo>
                      <a:pt x="67" y="404"/>
                      <a:pt x="69" y="398"/>
                      <a:pt x="67" y="390"/>
                    </a:cubicBezTo>
                    <a:cubicBezTo>
                      <a:pt x="59" y="375"/>
                      <a:pt x="52" y="359"/>
                      <a:pt x="44" y="343"/>
                    </a:cubicBezTo>
                    <a:cubicBezTo>
                      <a:pt x="37" y="320"/>
                      <a:pt x="29" y="296"/>
                      <a:pt x="22" y="272"/>
                    </a:cubicBezTo>
                    <a:cubicBezTo>
                      <a:pt x="17" y="259"/>
                      <a:pt x="4" y="255"/>
                      <a:pt x="0" y="243"/>
                    </a:cubicBezTo>
                    <a:cubicBezTo>
                      <a:pt x="5" y="230"/>
                      <a:pt x="27" y="224"/>
                      <a:pt x="37" y="244"/>
                    </a:cubicBezTo>
                    <a:cubicBezTo>
                      <a:pt x="42" y="254"/>
                      <a:pt x="38" y="264"/>
                      <a:pt x="41" y="275"/>
                    </a:cubicBezTo>
                    <a:cubicBezTo>
                      <a:pt x="47" y="290"/>
                      <a:pt x="53" y="306"/>
                      <a:pt x="59" y="322"/>
                    </a:cubicBezTo>
                    <a:cubicBezTo>
                      <a:pt x="62" y="334"/>
                      <a:pt x="58" y="346"/>
                      <a:pt x="66" y="357"/>
                    </a:cubicBezTo>
                    <a:cubicBezTo>
                      <a:pt x="84" y="352"/>
                      <a:pt x="148" y="309"/>
                      <a:pt x="155" y="290"/>
                    </a:cubicBezTo>
                    <a:cubicBezTo>
                      <a:pt x="154" y="288"/>
                      <a:pt x="152" y="287"/>
                      <a:pt x="150" y="285"/>
                    </a:cubicBezTo>
                    <a:cubicBezTo>
                      <a:pt x="139" y="290"/>
                      <a:pt x="106" y="292"/>
                      <a:pt x="109" y="269"/>
                    </a:cubicBezTo>
                    <a:cubicBezTo>
                      <a:pt x="110" y="268"/>
                      <a:pt x="111" y="267"/>
                      <a:pt x="112" y="266"/>
                    </a:cubicBezTo>
                    <a:cubicBezTo>
                      <a:pt x="128" y="256"/>
                      <a:pt x="139" y="256"/>
                      <a:pt x="156" y="255"/>
                    </a:cubicBezTo>
                    <a:cubicBezTo>
                      <a:pt x="157" y="254"/>
                      <a:pt x="158" y="253"/>
                      <a:pt x="159" y="252"/>
                    </a:cubicBezTo>
                    <a:cubicBezTo>
                      <a:pt x="158" y="244"/>
                      <a:pt x="158" y="237"/>
                      <a:pt x="158" y="229"/>
                    </a:cubicBezTo>
                    <a:cubicBezTo>
                      <a:pt x="157" y="228"/>
                      <a:pt x="156" y="228"/>
                      <a:pt x="156" y="227"/>
                    </a:cubicBezTo>
                    <a:cubicBezTo>
                      <a:pt x="143" y="231"/>
                      <a:pt x="125" y="232"/>
                      <a:pt x="114" y="242"/>
                    </a:cubicBezTo>
                    <a:cubicBezTo>
                      <a:pt x="92" y="263"/>
                      <a:pt x="87" y="301"/>
                      <a:pt x="53" y="281"/>
                    </a:cubicBezTo>
                    <a:cubicBezTo>
                      <a:pt x="53" y="277"/>
                      <a:pt x="53" y="274"/>
                      <a:pt x="53" y="270"/>
                    </a:cubicBezTo>
                    <a:cubicBezTo>
                      <a:pt x="83" y="230"/>
                      <a:pt x="122" y="227"/>
                      <a:pt x="156" y="214"/>
                    </a:cubicBezTo>
                    <a:cubicBezTo>
                      <a:pt x="163" y="201"/>
                      <a:pt x="164" y="177"/>
                      <a:pt x="163" y="164"/>
                    </a:cubicBezTo>
                    <a:cubicBezTo>
                      <a:pt x="162" y="164"/>
                      <a:pt x="161" y="163"/>
                      <a:pt x="159" y="163"/>
                    </a:cubicBezTo>
                    <a:cubicBezTo>
                      <a:pt x="147" y="171"/>
                      <a:pt x="119" y="199"/>
                      <a:pt x="104" y="182"/>
                    </a:cubicBezTo>
                    <a:cubicBezTo>
                      <a:pt x="102" y="177"/>
                      <a:pt x="100" y="172"/>
                      <a:pt x="98" y="167"/>
                    </a:cubicBezTo>
                    <a:cubicBezTo>
                      <a:pt x="91" y="157"/>
                      <a:pt x="87" y="161"/>
                      <a:pt x="83" y="149"/>
                    </a:cubicBezTo>
                    <a:cubicBezTo>
                      <a:pt x="85" y="147"/>
                      <a:pt x="86" y="145"/>
                      <a:pt x="88" y="143"/>
                    </a:cubicBezTo>
                    <a:cubicBezTo>
                      <a:pt x="111" y="139"/>
                      <a:pt x="148" y="135"/>
                      <a:pt x="168" y="114"/>
                    </a:cubicBezTo>
                    <a:cubicBezTo>
                      <a:pt x="169" y="89"/>
                      <a:pt x="170" y="65"/>
                      <a:pt x="171" y="40"/>
                    </a:cubicBezTo>
                    <a:cubicBezTo>
                      <a:pt x="171" y="29"/>
                      <a:pt x="162" y="18"/>
                      <a:pt x="162" y="7"/>
                    </a:cubicBezTo>
                    <a:cubicBezTo>
                      <a:pt x="164" y="6"/>
                      <a:pt x="165" y="4"/>
                      <a:pt x="166" y="3"/>
                    </a:cubicBezTo>
                    <a:cubicBezTo>
                      <a:pt x="171" y="0"/>
                      <a:pt x="174" y="2"/>
                      <a:pt x="179" y="1"/>
                    </a:cubicBezTo>
                    <a:close/>
                    <a:moveTo>
                      <a:pt x="189" y="313"/>
                    </a:moveTo>
                    <a:cubicBezTo>
                      <a:pt x="184" y="314"/>
                      <a:pt x="179" y="315"/>
                      <a:pt x="174" y="316"/>
                    </a:cubicBezTo>
                    <a:cubicBezTo>
                      <a:pt x="171" y="323"/>
                      <a:pt x="171" y="325"/>
                      <a:pt x="172" y="330"/>
                    </a:cubicBezTo>
                    <a:cubicBezTo>
                      <a:pt x="174" y="331"/>
                      <a:pt x="176" y="331"/>
                      <a:pt x="178" y="332"/>
                    </a:cubicBezTo>
                    <a:cubicBezTo>
                      <a:pt x="182" y="326"/>
                      <a:pt x="186" y="320"/>
                      <a:pt x="191" y="314"/>
                    </a:cubicBezTo>
                    <a:cubicBezTo>
                      <a:pt x="190" y="313"/>
                      <a:pt x="190" y="313"/>
                      <a:pt x="189" y="313"/>
                    </a:cubicBezTo>
                    <a:close/>
                    <a:moveTo>
                      <a:pt x="148" y="330"/>
                    </a:moveTo>
                    <a:cubicBezTo>
                      <a:pt x="131" y="345"/>
                      <a:pt x="115" y="359"/>
                      <a:pt x="99" y="374"/>
                    </a:cubicBezTo>
                    <a:cubicBezTo>
                      <a:pt x="90" y="378"/>
                      <a:pt x="82" y="373"/>
                      <a:pt x="74" y="379"/>
                    </a:cubicBezTo>
                    <a:cubicBezTo>
                      <a:pt x="78" y="386"/>
                      <a:pt x="82" y="394"/>
                      <a:pt x="87" y="402"/>
                    </a:cubicBezTo>
                    <a:cubicBezTo>
                      <a:pt x="96" y="399"/>
                      <a:pt x="151" y="354"/>
                      <a:pt x="153" y="348"/>
                    </a:cubicBezTo>
                    <a:cubicBezTo>
                      <a:pt x="153" y="344"/>
                      <a:pt x="153" y="339"/>
                      <a:pt x="153" y="335"/>
                    </a:cubicBezTo>
                    <a:cubicBezTo>
                      <a:pt x="151" y="333"/>
                      <a:pt x="150" y="332"/>
                      <a:pt x="148" y="3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5" name="ïṩḷiḑé"/>
              <p:cNvSpPr/>
              <p:nvPr/>
            </p:nvSpPr>
            <p:spPr bwMode="auto">
              <a:xfrm>
                <a:off x="8391526" y="2489201"/>
                <a:ext cx="1127125" cy="1479550"/>
              </a:xfrm>
              <a:custGeom>
                <a:avLst/>
                <a:gdLst>
                  <a:gd name="T0" fmla="*/ 113 w 342"/>
                  <a:gd name="T1" fmla="*/ 49 h 448"/>
                  <a:gd name="T2" fmla="*/ 137 w 342"/>
                  <a:gd name="T3" fmla="*/ 96 h 448"/>
                  <a:gd name="T4" fmla="*/ 165 w 342"/>
                  <a:gd name="T5" fmla="*/ 60 h 448"/>
                  <a:gd name="T6" fmla="*/ 150 w 342"/>
                  <a:gd name="T7" fmla="*/ 46 h 448"/>
                  <a:gd name="T8" fmla="*/ 175 w 342"/>
                  <a:gd name="T9" fmla="*/ 30 h 448"/>
                  <a:gd name="T10" fmla="*/ 171 w 342"/>
                  <a:gd name="T11" fmla="*/ 9 h 448"/>
                  <a:gd name="T12" fmla="*/ 200 w 342"/>
                  <a:gd name="T13" fmla="*/ 59 h 448"/>
                  <a:gd name="T14" fmla="*/ 213 w 342"/>
                  <a:gd name="T15" fmla="*/ 139 h 448"/>
                  <a:gd name="T16" fmla="*/ 258 w 342"/>
                  <a:gd name="T17" fmla="*/ 94 h 448"/>
                  <a:gd name="T18" fmla="*/ 242 w 342"/>
                  <a:gd name="T19" fmla="*/ 85 h 448"/>
                  <a:gd name="T20" fmla="*/ 286 w 342"/>
                  <a:gd name="T21" fmla="*/ 36 h 448"/>
                  <a:gd name="T22" fmla="*/ 242 w 342"/>
                  <a:gd name="T23" fmla="*/ 28 h 448"/>
                  <a:gd name="T24" fmla="*/ 249 w 342"/>
                  <a:gd name="T25" fmla="*/ 10 h 448"/>
                  <a:gd name="T26" fmla="*/ 263 w 342"/>
                  <a:gd name="T27" fmla="*/ 124 h 448"/>
                  <a:gd name="T28" fmla="*/ 329 w 342"/>
                  <a:gd name="T29" fmla="*/ 191 h 448"/>
                  <a:gd name="T30" fmla="*/ 285 w 342"/>
                  <a:gd name="T31" fmla="*/ 195 h 448"/>
                  <a:gd name="T32" fmla="*/ 227 w 342"/>
                  <a:gd name="T33" fmla="*/ 199 h 448"/>
                  <a:gd name="T34" fmla="*/ 300 w 342"/>
                  <a:gd name="T35" fmla="*/ 149 h 448"/>
                  <a:gd name="T36" fmla="*/ 296 w 342"/>
                  <a:gd name="T37" fmla="*/ 128 h 448"/>
                  <a:gd name="T38" fmla="*/ 249 w 342"/>
                  <a:gd name="T39" fmla="*/ 150 h 448"/>
                  <a:gd name="T40" fmla="*/ 146 w 342"/>
                  <a:gd name="T41" fmla="*/ 185 h 448"/>
                  <a:gd name="T42" fmla="*/ 119 w 342"/>
                  <a:gd name="T43" fmla="*/ 212 h 448"/>
                  <a:gd name="T44" fmla="*/ 107 w 342"/>
                  <a:gd name="T45" fmla="*/ 213 h 448"/>
                  <a:gd name="T46" fmla="*/ 64 w 342"/>
                  <a:gd name="T47" fmla="*/ 184 h 448"/>
                  <a:gd name="T48" fmla="*/ 88 w 342"/>
                  <a:gd name="T49" fmla="*/ 170 h 448"/>
                  <a:gd name="T50" fmla="*/ 79 w 342"/>
                  <a:gd name="T51" fmla="*/ 95 h 448"/>
                  <a:gd name="T52" fmla="*/ 108 w 342"/>
                  <a:gd name="T53" fmla="*/ 164 h 448"/>
                  <a:gd name="T54" fmla="*/ 107 w 342"/>
                  <a:gd name="T55" fmla="*/ 51 h 448"/>
                  <a:gd name="T56" fmla="*/ 27 w 342"/>
                  <a:gd name="T57" fmla="*/ 174 h 448"/>
                  <a:gd name="T58" fmla="*/ 19 w 342"/>
                  <a:gd name="T59" fmla="*/ 255 h 448"/>
                  <a:gd name="T60" fmla="*/ 21 w 342"/>
                  <a:gd name="T61" fmla="*/ 178 h 448"/>
                  <a:gd name="T62" fmla="*/ 140 w 342"/>
                  <a:gd name="T63" fmla="*/ 118 h 448"/>
                  <a:gd name="T64" fmla="*/ 177 w 342"/>
                  <a:gd name="T65" fmla="*/ 137 h 448"/>
                  <a:gd name="T66" fmla="*/ 167 w 342"/>
                  <a:gd name="T67" fmla="*/ 106 h 448"/>
                  <a:gd name="T68" fmla="*/ 198 w 342"/>
                  <a:gd name="T69" fmla="*/ 111 h 448"/>
                  <a:gd name="T70" fmla="*/ 112 w 342"/>
                  <a:gd name="T71" fmla="*/ 227 h 448"/>
                  <a:gd name="T72" fmla="*/ 144 w 342"/>
                  <a:gd name="T73" fmla="*/ 254 h 448"/>
                  <a:gd name="T74" fmla="*/ 136 w 342"/>
                  <a:gd name="T75" fmla="*/ 282 h 448"/>
                  <a:gd name="T76" fmla="*/ 172 w 342"/>
                  <a:gd name="T77" fmla="*/ 266 h 448"/>
                  <a:gd name="T78" fmla="*/ 127 w 342"/>
                  <a:gd name="T79" fmla="*/ 321 h 448"/>
                  <a:gd name="T80" fmla="*/ 102 w 342"/>
                  <a:gd name="T81" fmla="*/ 339 h 448"/>
                  <a:gd name="T82" fmla="*/ 169 w 342"/>
                  <a:gd name="T83" fmla="*/ 326 h 448"/>
                  <a:gd name="T84" fmla="*/ 120 w 342"/>
                  <a:gd name="T85" fmla="*/ 400 h 448"/>
                  <a:gd name="T86" fmla="*/ 116 w 342"/>
                  <a:gd name="T87" fmla="*/ 406 h 448"/>
                  <a:gd name="T88" fmla="*/ 179 w 342"/>
                  <a:gd name="T89" fmla="*/ 430 h 448"/>
                  <a:gd name="T90" fmla="*/ 240 w 342"/>
                  <a:gd name="T91" fmla="*/ 307 h 448"/>
                  <a:gd name="T92" fmla="*/ 301 w 342"/>
                  <a:gd name="T93" fmla="*/ 336 h 448"/>
                  <a:gd name="T94" fmla="*/ 205 w 342"/>
                  <a:gd name="T95" fmla="*/ 296 h 448"/>
                  <a:gd name="T96" fmla="*/ 207 w 342"/>
                  <a:gd name="T97" fmla="*/ 261 h 448"/>
                  <a:gd name="T98" fmla="*/ 185 w 342"/>
                  <a:gd name="T99" fmla="*/ 246 h 448"/>
                  <a:gd name="T100" fmla="*/ 143 w 342"/>
                  <a:gd name="T10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2" h="448">
                    <a:moveTo>
                      <a:pt x="107" y="51"/>
                    </a:moveTo>
                    <a:cubicBezTo>
                      <a:pt x="109" y="51"/>
                      <a:pt x="111" y="50"/>
                      <a:pt x="113" y="49"/>
                    </a:cubicBezTo>
                    <a:cubicBezTo>
                      <a:pt x="120" y="52"/>
                      <a:pt x="126" y="55"/>
                      <a:pt x="133" y="58"/>
                    </a:cubicBezTo>
                    <a:cubicBezTo>
                      <a:pt x="143" y="74"/>
                      <a:pt x="136" y="82"/>
                      <a:pt x="137" y="96"/>
                    </a:cubicBezTo>
                    <a:cubicBezTo>
                      <a:pt x="138" y="97"/>
                      <a:pt x="138" y="97"/>
                      <a:pt x="139" y="97"/>
                    </a:cubicBezTo>
                    <a:cubicBezTo>
                      <a:pt x="148" y="85"/>
                      <a:pt x="156" y="73"/>
                      <a:pt x="165" y="60"/>
                    </a:cubicBezTo>
                    <a:cubicBezTo>
                      <a:pt x="164" y="58"/>
                      <a:pt x="163" y="56"/>
                      <a:pt x="162" y="54"/>
                    </a:cubicBezTo>
                    <a:cubicBezTo>
                      <a:pt x="156" y="52"/>
                      <a:pt x="154" y="53"/>
                      <a:pt x="150" y="46"/>
                    </a:cubicBezTo>
                    <a:cubicBezTo>
                      <a:pt x="150" y="41"/>
                      <a:pt x="151" y="37"/>
                      <a:pt x="151" y="32"/>
                    </a:cubicBezTo>
                    <a:cubicBezTo>
                      <a:pt x="162" y="27"/>
                      <a:pt x="165" y="33"/>
                      <a:pt x="175" y="30"/>
                    </a:cubicBezTo>
                    <a:cubicBezTo>
                      <a:pt x="175" y="29"/>
                      <a:pt x="175" y="28"/>
                      <a:pt x="175" y="26"/>
                    </a:cubicBezTo>
                    <a:cubicBezTo>
                      <a:pt x="170" y="19"/>
                      <a:pt x="168" y="15"/>
                      <a:pt x="171" y="9"/>
                    </a:cubicBezTo>
                    <a:cubicBezTo>
                      <a:pt x="172" y="8"/>
                      <a:pt x="173" y="7"/>
                      <a:pt x="173" y="6"/>
                    </a:cubicBezTo>
                    <a:cubicBezTo>
                      <a:pt x="207" y="16"/>
                      <a:pt x="202" y="33"/>
                      <a:pt x="200" y="59"/>
                    </a:cubicBezTo>
                    <a:cubicBezTo>
                      <a:pt x="220" y="80"/>
                      <a:pt x="221" y="113"/>
                      <a:pt x="208" y="135"/>
                    </a:cubicBezTo>
                    <a:cubicBezTo>
                      <a:pt x="210" y="136"/>
                      <a:pt x="211" y="138"/>
                      <a:pt x="213" y="139"/>
                    </a:cubicBezTo>
                    <a:cubicBezTo>
                      <a:pt x="214" y="139"/>
                      <a:pt x="214" y="138"/>
                      <a:pt x="215" y="138"/>
                    </a:cubicBezTo>
                    <a:cubicBezTo>
                      <a:pt x="232" y="137"/>
                      <a:pt x="257" y="109"/>
                      <a:pt x="258" y="94"/>
                    </a:cubicBezTo>
                    <a:cubicBezTo>
                      <a:pt x="252" y="93"/>
                      <a:pt x="247" y="93"/>
                      <a:pt x="241" y="93"/>
                    </a:cubicBezTo>
                    <a:cubicBezTo>
                      <a:pt x="240" y="88"/>
                      <a:pt x="240" y="89"/>
                      <a:pt x="242" y="85"/>
                    </a:cubicBezTo>
                    <a:cubicBezTo>
                      <a:pt x="249" y="74"/>
                      <a:pt x="267" y="72"/>
                      <a:pt x="277" y="66"/>
                    </a:cubicBezTo>
                    <a:cubicBezTo>
                      <a:pt x="280" y="56"/>
                      <a:pt x="283" y="46"/>
                      <a:pt x="286" y="36"/>
                    </a:cubicBezTo>
                    <a:cubicBezTo>
                      <a:pt x="284" y="35"/>
                      <a:pt x="283" y="33"/>
                      <a:pt x="281" y="32"/>
                    </a:cubicBezTo>
                    <a:cubicBezTo>
                      <a:pt x="269" y="38"/>
                      <a:pt x="251" y="38"/>
                      <a:pt x="242" y="28"/>
                    </a:cubicBezTo>
                    <a:cubicBezTo>
                      <a:pt x="242" y="23"/>
                      <a:pt x="242" y="19"/>
                      <a:pt x="243" y="15"/>
                    </a:cubicBezTo>
                    <a:cubicBezTo>
                      <a:pt x="245" y="13"/>
                      <a:pt x="247" y="12"/>
                      <a:pt x="249" y="10"/>
                    </a:cubicBezTo>
                    <a:cubicBezTo>
                      <a:pt x="268" y="16"/>
                      <a:pt x="293" y="0"/>
                      <a:pt x="311" y="12"/>
                    </a:cubicBezTo>
                    <a:cubicBezTo>
                      <a:pt x="330" y="25"/>
                      <a:pt x="266" y="104"/>
                      <a:pt x="263" y="124"/>
                    </a:cubicBezTo>
                    <a:cubicBezTo>
                      <a:pt x="275" y="127"/>
                      <a:pt x="289" y="114"/>
                      <a:pt x="303" y="116"/>
                    </a:cubicBezTo>
                    <a:cubicBezTo>
                      <a:pt x="342" y="123"/>
                      <a:pt x="333" y="168"/>
                      <a:pt x="329" y="191"/>
                    </a:cubicBezTo>
                    <a:cubicBezTo>
                      <a:pt x="327" y="192"/>
                      <a:pt x="324" y="193"/>
                      <a:pt x="321" y="195"/>
                    </a:cubicBezTo>
                    <a:cubicBezTo>
                      <a:pt x="305" y="186"/>
                      <a:pt x="302" y="195"/>
                      <a:pt x="285" y="195"/>
                    </a:cubicBezTo>
                    <a:cubicBezTo>
                      <a:pt x="260" y="195"/>
                      <a:pt x="261" y="186"/>
                      <a:pt x="229" y="200"/>
                    </a:cubicBezTo>
                    <a:cubicBezTo>
                      <a:pt x="228" y="200"/>
                      <a:pt x="228" y="199"/>
                      <a:pt x="227" y="199"/>
                    </a:cubicBezTo>
                    <a:cubicBezTo>
                      <a:pt x="226" y="197"/>
                      <a:pt x="225" y="195"/>
                      <a:pt x="225" y="194"/>
                    </a:cubicBezTo>
                    <a:cubicBezTo>
                      <a:pt x="250" y="170"/>
                      <a:pt x="277" y="161"/>
                      <a:pt x="300" y="149"/>
                    </a:cubicBezTo>
                    <a:cubicBezTo>
                      <a:pt x="300" y="147"/>
                      <a:pt x="301" y="145"/>
                      <a:pt x="302" y="143"/>
                    </a:cubicBezTo>
                    <a:cubicBezTo>
                      <a:pt x="300" y="138"/>
                      <a:pt x="298" y="133"/>
                      <a:pt x="296" y="128"/>
                    </a:cubicBezTo>
                    <a:cubicBezTo>
                      <a:pt x="295" y="128"/>
                      <a:pt x="293" y="127"/>
                      <a:pt x="292" y="127"/>
                    </a:cubicBezTo>
                    <a:cubicBezTo>
                      <a:pt x="270" y="150"/>
                      <a:pt x="270" y="141"/>
                      <a:pt x="249" y="150"/>
                    </a:cubicBezTo>
                    <a:cubicBezTo>
                      <a:pt x="239" y="157"/>
                      <a:pt x="229" y="163"/>
                      <a:pt x="219" y="170"/>
                    </a:cubicBezTo>
                    <a:cubicBezTo>
                      <a:pt x="183" y="156"/>
                      <a:pt x="185" y="173"/>
                      <a:pt x="146" y="185"/>
                    </a:cubicBezTo>
                    <a:cubicBezTo>
                      <a:pt x="139" y="185"/>
                      <a:pt x="132" y="186"/>
                      <a:pt x="125" y="186"/>
                    </a:cubicBezTo>
                    <a:cubicBezTo>
                      <a:pt x="115" y="195"/>
                      <a:pt x="121" y="202"/>
                      <a:pt x="119" y="212"/>
                    </a:cubicBezTo>
                    <a:cubicBezTo>
                      <a:pt x="117" y="213"/>
                      <a:pt x="116" y="214"/>
                      <a:pt x="115" y="215"/>
                    </a:cubicBezTo>
                    <a:cubicBezTo>
                      <a:pt x="112" y="215"/>
                      <a:pt x="109" y="214"/>
                      <a:pt x="107" y="213"/>
                    </a:cubicBezTo>
                    <a:cubicBezTo>
                      <a:pt x="90" y="186"/>
                      <a:pt x="89" y="199"/>
                      <a:pt x="65" y="188"/>
                    </a:cubicBezTo>
                    <a:cubicBezTo>
                      <a:pt x="65" y="186"/>
                      <a:pt x="64" y="185"/>
                      <a:pt x="64" y="184"/>
                    </a:cubicBezTo>
                    <a:cubicBezTo>
                      <a:pt x="63" y="179"/>
                      <a:pt x="64" y="178"/>
                      <a:pt x="66" y="173"/>
                    </a:cubicBezTo>
                    <a:cubicBezTo>
                      <a:pt x="73" y="172"/>
                      <a:pt x="81" y="171"/>
                      <a:pt x="88" y="170"/>
                    </a:cubicBezTo>
                    <a:cubicBezTo>
                      <a:pt x="87" y="147"/>
                      <a:pt x="70" y="122"/>
                      <a:pt x="68" y="98"/>
                    </a:cubicBezTo>
                    <a:cubicBezTo>
                      <a:pt x="74" y="94"/>
                      <a:pt x="74" y="95"/>
                      <a:pt x="79" y="95"/>
                    </a:cubicBezTo>
                    <a:cubicBezTo>
                      <a:pt x="84" y="97"/>
                      <a:pt x="89" y="100"/>
                      <a:pt x="93" y="103"/>
                    </a:cubicBezTo>
                    <a:cubicBezTo>
                      <a:pt x="98" y="127"/>
                      <a:pt x="94" y="140"/>
                      <a:pt x="108" y="164"/>
                    </a:cubicBezTo>
                    <a:cubicBezTo>
                      <a:pt x="115" y="165"/>
                      <a:pt x="119" y="166"/>
                      <a:pt x="128" y="161"/>
                    </a:cubicBezTo>
                    <a:cubicBezTo>
                      <a:pt x="132" y="128"/>
                      <a:pt x="104" y="84"/>
                      <a:pt x="107" y="51"/>
                    </a:cubicBezTo>
                    <a:close/>
                    <a:moveTo>
                      <a:pt x="21" y="178"/>
                    </a:moveTo>
                    <a:cubicBezTo>
                      <a:pt x="23" y="177"/>
                      <a:pt x="25" y="175"/>
                      <a:pt x="27" y="174"/>
                    </a:cubicBezTo>
                    <a:cubicBezTo>
                      <a:pt x="28" y="175"/>
                      <a:pt x="28" y="175"/>
                      <a:pt x="29" y="176"/>
                    </a:cubicBezTo>
                    <a:cubicBezTo>
                      <a:pt x="50" y="192"/>
                      <a:pt x="39" y="239"/>
                      <a:pt x="19" y="255"/>
                    </a:cubicBezTo>
                    <a:cubicBezTo>
                      <a:pt x="15" y="254"/>
                      <a:pt x="12" y="253"/>
                      <a:pt x="9" y="252"/>
                    </a:cubicBezTo>
                    <a:cubicBezTo>
                      <a:pt x="0" y="231"/>
                      <a:pt x="20" y="200"/>
                      <a:pt x="21" y="178"/>
                    </a:cubicBezTo>
                    <a:close/>
                    <a:moveTo>
                      <a:pt x="177" y="75"/>
                    </a:moveTo>
                    <a:cubicBezTo>
                      <a:pt x="169" y="90"/>
                      <a:pt x="146" y="102"/>
                      <a:pt x="140" y="118"/>
                    </a:cubicBezTo>
                    <a:cubicBezTo>
                      <a:pt x="143" y="130"/>
                      <a:pt x="146" y="143"/>
                      <a:pt x="149" y="155"/>
                    </a:cubicBezTo>
                    <a:cubicBezTo>
                      <a:pt x="159" y="155"/>
                      <a:pt x="175" y="151"/>
                      <a:pt x="177" y="137"/>
                    </a:cubicBezTo>
                    <a:cubicBezTo>
                      <a:pt x="169" y="132"/>
                      <a:pt x="153" y="125"/>
                      <a:pt x="159" y="112"/>
                    </a:cubicBezTo>
                    <a:cubicBezTo>
                      <a:pt x="162" y="110"/>
                      <a:pt x="164" y="108"/>
                      <a:pt x="167" y="106"/>
                    </a:cubicBezTo>
                    <a:cubicBezTo>
                      <a:pt x="177" y="104"/>
                      <a:pt x="182" y="108"/>
                      <a:pt x="190" y="116"/>
                    </a:cubicBezTo>
                    <a:cubicBezTo>
                      <a:pt x="193" y="115"/>
                      <a:pt x="195" y="113"/>
                      <a:pt x="198" y="111"/>
                    </a:cubicBezTo>
                    <a:cubicBezTo>
                      <a:pt x="205" y="100"/>
                      <a:pt x="201" y="60"/>
                      <a:pt x="177" y="75"/>
                    </a:cubicBezTo>
                    <a:close/>
                    <a:moveTo>
                      <a:pt x="112" y="227"/>
                    </a:moveTo>
                    <a:cubicBezTo>
                      <a:pt x="111" y="233"/>
                      <a:pt x="110" y="236"/>
                      <a:pt x="114" y="244"/>
                    </a:cubicBezTo>
                    <a:cubicBezTo>
                      <a:pt x="126" y="249"/>
                      <a:pt x="133" y="251"/>
                      <a:pt x="144" y="254"/>
                    </a:cubicBezTo>
                    <a:cubicBezTo>
                      <a:pt x="143" y="262"/>
                      <a:pt x="135" y="271"/>
                      <a:pt x="132" y="278"/>
                    </a:cubicBezTo>
                    <a:cubicBezTo>
                      <a:pt x="134" y="279"/>
                      <a:pt x="135" y="280"/>
                      <a:pt x="136" y="282"/>
                    </a:cubicBezTo>
                    <a:cubicBezTo>
                      <a:pt x="146" y="276"/>
                      <a:pt x="157" y="270"/>
                      <a:pt x="167" y="265"/>
                    </a:cubicBezTo>
                    <a:cubicBezTo>
                      <a:pt x="169" y="265"/>
                      <a:pt x="170" y="265"/>
                      <a:pt x="172" y="266"/>
                    </a:cubicBezTo>
                    <a:cubicBezTo>
                      <a:pt x="178" y="280"/>
                      <a:pt x="173" y="289"/>
                      <a:pt x="177" y="303"/>
                    </a:cubicBezTo>
                    <a:cubicBezTo>
                      <a:pt x="160" y="309"/>
                      <a:pt x="143" y="315"/>
                      <a:pt x="127" y="321"/>
                    </a:cubicBezTo>
                    <a:cubicBezTo>
                      <a:pt x="117" y="324"/>
                      <a:pt x="107" y="320"/>
                      <a:pt x="97" y="324"/>
                    </a:cubicBezTo>
                    <a:cubicBezTo>
                      <a:pt x="96" y="329"/>
                      <a:pt x="96" y="332"/>
                      <a:pt x="102" y="339"/>
                    </a:cubicBezTo>
                    <a:cubicBezTo>
                      <a:pt x="114" y="342"/>
                      <a:pt x="133" y="355"/>
                      <a:pt x="148" y="341"/>
                    </a:cubicBezTo>
                    <a:cubicBezTo>
                      <a:pt x="154" y="335"/>
                      <a:pt x="160" y="328"/>
                      <a:pt x="169" y="326"/>
                    </a:cubicBezTo>
                    <a:cubicBezTo>
                      <a:pt x="187" y="327"/>
                      <a:pt x="162" y="392"/>
                      <a:pt x="160" y="404"/>
                    </a:cubicBezTo>
                    <a:cubicBezTo>
                      <a:pt x="149" y="409"/>
                      <a:pt x="130" y="404"/>
                      <a:pt x="120" y="400"/>
                    </a:cubicBezTo>
                    <a:cubicBezTo>
                      <a:pt x="118" y="401"/>
                      <a:pt x="117" y="402"/>
                      <a:pt x="116" y="403"/>
                    </a:cubicBezTo>
                    <a:cubicBezTo>
                      <a:pt x="116" y="404"/>
                      <a:pt x="116" y="405"/>
                      <a:pt x="116" y="406"/>
                    </a:cubicBezTo>
                    <a:cubicBezTo>
                      <a:pt x="125" y="415"/>
                      <a:pt x="132" y="411"/>
                      <a:pt x="137" y="422"/>
                    </a:cubicBezTo>
                    <a:cubicBezTo>
                      <a:pt x="145" y="438"/>
                      <a:pt x="169" y="448"/>
                      <a:pt x="179" y="430"/>
                    </a:cubicBezTo>
                    <a:cubicBezTo>
                      <a:pt x="196" y="398"/>
                      <a:pt x="187" y="345"/>
                      <a:pt x="201" y="319"/>
                    </a:cubicBezTo>
                    <a:cubicBezTo>
                      <a:pt x="209" y="308"/>
                      <a:pt x="229" y="311"/>
                      <a:pt x="240" y="307"/>
                    </a:cubicBezTo>
                    <a:cubicBezTo>
                      <a:pt x="256" y="313"/>
                      <a:pt x="270" y="330"/>
                      <a:pt x="284" y="340"/>
                    </a:cubicBezTo>
                    <a:cubicBezTo>
                      <a:pt x="291" y="340"/>
                      <a:pt x="292" y="342"/>
                      <a:pt x="301" y="336"/>
                    </a:cubicBezTo>
                    <a:cubicBezTo>
                      <a:pt x="302" y="330"/>
                      <a:pt x="301" y="326"/>
                      <a:pt x="301" y="319"/>
                    </a:cubicBezTo>
                    <a:cubicBezTo>
                      <a:pt x="268" y="279"/>
                      <a:pt x="247" y="286"/>
                      <a:pt x="205" y="296"/>
                    </a:cubicBezTo>
                    <a:cubicBezTo>
                      <a:pt x="201" y="296"/>
                      <a:pt x="202" y="296"/>
                      <a:pt x="199" y="295"/>
                    </a:cubicBezTo>
                    <a:cubicBezTo>
                      <a:pt x="199" y="283"/>
                      <a:pt x="209" y="275"/>
                      <a:pt x="207" y="261"/>
                    </a:cubicBezTo>
                    <a:cubicBezTo>
                      <a:pt x="199" y="251"/>
                      <a:pt x="194" y="253"/>
                      <a:pt x="186" y="250"/>
                    </a:cubicBezTo>
                    <a:cubicBezTo>
                      <a:pt x="186" y="248"/>
                      <a:pt x="185" y="247"/>
                      <a:pt x="185" y="246"/>
                    </a:cubicBezTo>
                    <a:cubicBezTo>
                      <a:pt x="202" y="237"/>
                      <a:pt x="213" y="247"/>
                      <a:pt x="212" y="225"/>
                    </a:cubicBezTo>
                    <a:cubicBezTo>
                      <a:pt x="192" y="200"/>
                      <a:pt x="167" y="223"/>
                      <a:pt x="143" y="224"/>
                    </a:cubicBezTo>
                    <a:cubicBezTo>
                      <a:pt x="131" y="224"/>
                      <a:pt x="126" y="217"/>
                      <a:pt x="1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</p:grpSp>
        <p:sp>
          <p:nvSpPr>
            <p:cNvPr id="21" name="išļíḓê"/>
            <p:cNvSpPr/>
            <p:nvPr/>
          </p:nvSpPr>
          <p:spPr bwMode="auto">
            <a:xfrm>
              <a:off x="5206968" y="3930814"/>
              <a:ext cx="3924181" cy="317512"/>
            </a:xfrm>
            <a:custGeom>
              <a:avLst/>
              <a:gdLst>
                <a:gd name="T0" fmla="*/ 71 w 1458"/>
                <a:gd name="T1" fmla="*/ 91 h 118"/>
                <a:gd name="T2" fmla="*/ 124 w 1458"/>
                <a:gd name="T3" fmla="*/ 23 h 118"/>
                <a:gd name="T4" fmla="*/ 93 w 1458"/>
                <a:gd name="T5" fmla="*/ 58 h 118"/>
                <a:gd name="T6" fmla="*/ 124 w 1458"/>
                <a:gd name="T7" fmla="*/ 33 h 118"/>
                <a:gd name="T8" fmla="*/ 192 w 1458"/>
                <a:gd name="T9" fmla="*/ 26 h 118"/>
                <a:gd name="T10" fmla="*/ 186 w 1458"/>
                <a:gd name="T11" fmla="*/ 56 h 118"/>
                <a:gd name="T12" fmla="*/ 228 w 1458"/>
                <a:gd name="T13" fmla="*/ 85 h 118"/>
                <a:gd name="T14" fmla="*/ 237 w 1458"/>
                <a:gd name="T15" fmla="*/ 2 h 118"/>
                <a:gd name="T16" fmla="*/ 240 w 1458"/>
                <a:gd name="T17" fmla="*/ 80 h 118"/>
                <a:gd name="T18" fmla="*/ 298 w 1458"/>
                <a:gd name="T19" fmla="*/ 23 h 118"/>
                <a:gd name="T20" fmla="*/ 306 w 1458"/>
                <a:gd name="T21" fmla="*/ 37 h 118"/>
                <a:gd name="T22" fmla="*/ 389 w 1458"/>
                <a:gd name="T23" fmla="*/ 70 h 118"/>
                <a:gd name="T24" fmla="*/ 371 w 1458"/>
                <a:gd name="T25" fmla="*/ 23 h 118"/>
                <a:gd name="T26" fmla="*/ 383 w 1458"/>
                <a:gd name="T27" fmla="*/ 80 h 118"/>
                <a:gd name="T28" fmla="*/ 353 w 1458"/>
                <a:gd name="T29" fmla="*/ 52 h 118"/>
                <a:gd name="T30" fmla="*/ 426 w 1458"/>
                <a:gd name="T31" fmla="*/ 58 h 118"/>
                <a:gd name="T32" fmla="*/ 437 w 1458"/>
                <a:gd name="T33" fmla="*/ 35 h 118"/>
                <a:gd name="T34" fmla="*/ 471 w 1458"/>
                <a:gd name="T35" fmla="*/ 30 h 118"/>
                <a:gd name="T36" fmla="*/ 465 w 1458"/>
                <a:gd name="T37" fmla="*/ 83 h 118"/>
                <a:gd name="T38" fmla="*/ 444 w 1458"/>
                <a:gd name="T39" fmla="*/ 84 h 118"/>
                <a:gd name="T40" fmla="*/ 512 w 1458"/>
                <a:gd name="T41" fmla="*/ 80 h 118"/>
                <a:gd name="T42" fmla="*/ 500 w 1458"/>
                <a:gd name="T43" fmla="*/ 51 h 118"/>
                <a:gd name="T44" fmla="*/ 544 w 1458"/>
                <a:gd name="T45" fmla="*/ 32 h 118"/>
                <a:gd name="T46" fmla="*/ 509 w 1458"/>
                <a:gd name="T47" fmla="*/ 45 h 118"/>
                <a:gd name="T48" fmla="*/ 537 w 1458"/>
                <a:gd name="T49" fmla="*/ 90 h 118"/>
                <a:gd name="T50" fmla="*/ 579 w 1458"/>
                <a:gd name="T51" fmla="*/ 90 h 118"/>
                <a:gd name="T52" fmla="*/ 573 w 1458"/>
                <a:gd name="T53" fmla="*/ 9 h 118"/>
                <a:gd name="T54" fmla="*/ 584 w 1458"/>
                <a:gd name="T55" fmla="*/ 78 h 118"/>
                <a:gd name="T56" fmla="*/ 641 w 1458"/>
                <a:gd name="T57" fmla="*/ 92 h 118"/>
                <a:gd name="T58" fmla="*/ 670 w 1458"/>
                <a:gd name="T59" fmla="*/ 61 h 118"/>
                <a:gd name="T60" fmla="*/ 658 w 1458"/>
                <a:gd name="T61" fmla="*/ 52 h 118"/>
                <a:gd name="T62" fmla="*/ 701 w 1458"/>
                <a:gd name="T63" fmla="*/ 25 h 118"/>
                <a:gd name="T64" fmla="*/ 708 w 1458"/>
                <a:gd name="T65" fmla="*/ 37 h 118"/>
                <a:gd name="T66" fmla="*/ 750 w 1458"/>
                <a:gd name="T67" fmla="*/ 25 h 118"/>
                <a:gd name="T68" fmla="*/ 794 w 1458"/>
                <a:gd name="T69" fmla="*/ 91 h 118"/>
                <a:gd name="T70" fmla="*/ 751 w 1458"/>
                <a:gd name="T71" fmla="*/ 55 h 118"/>
                <a:gd name="T72" fmla="*/ 905 w 1458"/>
                <a:gd name="T73" fmla="*/ 87 h 118"/>
                <a:gd name="T74" fmla="*/ 860 w 1458"/>
                <a:gd name="T75" fmla="*/ 52 h 118"/>
                <a:gd name="T76" fmla="*/ 945 w 1458"/>
                <a:gd name="T77" fmla="*/ 91 h 118"/>
                <a:gd name="T78" fmla="*/ 998 w 1458"/>
                <a:gd name="T79" fmla="*/ 39 h 118"/>
                <a:gd name="T80" fmla="*/ 973 w 1458"/>
                <a:gd name="T81" fmla="*/ 33 h 118"/>
                <a:gd name="T82" fmla="*/ 1034 w 1458"/>
                <a:gd name="T83" fmla="*/ 0 h 118"/>
                <a:gd name="T84" fmla="*/ 1023 w 1458"/>
                <a:gd name="T85" fmla="*/ 91 h 118"/>
                <a:gd name="T86" fmla="*/ 1100 w 1458"/>
                <a:gd name="T87" fmla="*/ 25 h 118"/>
                <a:gd name="T88" fmla="*/ 1156 w 1458"/>
                <a:gd name="T89" fmla="*/ 92 h 118"/>
                <a:gd name="T90" fmla="*/ 1185 w 1458"/>
                <a:gd name="T91" fmla="*/ 61 h 118"/>
                <a:gd name="T92" fmla="*/ 1174 w 1458"/>
                <a:gd name="T93" fmla="*/ 52 h 118"/>
                <a:gd name="T94" fmla="*/ 1216 w 1458"/>
                <a:gd name="T95" fmla="*/ 25 h 118"/>
                <a:gd name="T96" fmla="*/ 1223 w 1458"/>
                <a:gd name="T97" fmla="*/ 37 h 118"/>
                <a:gd name="T98" fmla="*/ 1267 w 1458"/>
                <a:gd name="T99" fmla="*/ 80 h 118"/>
                <a:gd name="T100" fmla="*/ 1255 w 1458"/>
                <a:gd name="T101" fmla="*/ 51 h 118"/>
                <a:gd name="T102" fmla="*/ 1300 w 1458"/>
                <a:gd name="T103" fmla="*/ 32 h 118"/>
                <a:gd name="T104" fmla="*/ 1265 w 1458"/>
                <a:gd name="T105" fmla="*/ 45 h 118"/>
                <a:gd name="T106" fmla="*/ 1293 w 1458"/>
                <a:gd name="T107" fmla="*/ 90 h 118"/>
                <a:gd name="T108" fmla="*/ 1337 w 1458"/>
                <a:gd name="T109" fmla="*/ 13 h 118"/>
                <a:gd name="T110" fmla="*/ 1386 w 1458"/>
                <a:gd name="T111" fmla="*/ 81 h 118"/>
                <a:gd name="T112" fmla="*/ 1355 w 1458"/>
                <a:gd name="T113" fmla="*/ 34 h 118"/>
                <a:gd name="T114" fmla="*/ 1386 w 1458"/>
                <a:gd name="T115" fmla="*/ 34 h 118"/>
                <a:gd name="T116" fmla="*/ 1403 w 1458"/>
                <a:gd name="T117" fmla="*/ 116 h 118"/>
                <a:gd name="T118" fmla="*/ 1398 w 1458"/>
                <a:gd name="T119" fmla="*/ 25 h 118"/>
                <a:gd name="T120" fmla="*/ 1433 w 1458"/>
                <a:gd name="T121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18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93" y="58"/>
                  </a:moveTo>
                  <a:cubicBezTo>
                    <a:pt x="93" y="46"/>
                    <a:pt x="96" y="37"/>
                    <a:pt x="103" y="31"/>
                  </a:cubicBezTo>
                  <a:cubicBezTo>
                    <a:pt x="109" y="26"/>
                    <a:pt x="116" y="23"/>
                    <a:pt x="124" y="23"/>
                  </a:cubicBezTo>
                  <a:cubicBezTo>
                    <a:pt x="133" y="23"/>
                    <a:pt x="140" y="26"/>
                    <a:pt x="146" y="32"/>
                  </a:cubicBezTo>
                  <a:cubicBezTo>
                    <a:pt x="152" y="38"/>
                    <a:pt x="155" y="46"/>
                    <a:pt x="155" y="57"/>
                  </a:cubicBezTo>
                  <a:cubicBezTo>
                    <a:pt x="155" y="65"/>
                    <a:pt x="153" y="72"/>
                    <a:pt x="151" y="77"/>
                  </a:cubicBezTo>
                  <a:cubicBezTo>
                    <a:pt x="148" y="82"/>
                    <a:pt x="145" y="86"/>
                    <a:pt x="140" y="88"/>
                  </a:cubicBezTo>
                  <a:cubicBezTo>
                    <a:pt x="135" y="91"/>
                    <a:pt x="130" y="92"/>
                    <a:pt x="124" y="92"/>
                  </a:cubicBezTo>
                  <a:cubicBezTo>
                    <a:pt x="115" y="92"/>
                    <a:pt x="107" y="89"/>
                    <a:pt x="101" y="83"/>
                  </a:cubicBezTo>
                  <a:cubicBezTo>
                    <a:pt x="96" y="78"/>
                    <a:pt x="93" y="69"/>
                    <a:pt x="93" y="58"/>
                  </a:cubicBezTo>
                  <a:close/>
                  <a:moveTo>
                    <a:pt x="104" y="58"/>
                  </a:moveTo>
                  <a:cubicBezTo>
                    <a:pt x="104" y="66"/>
                    <a:pt x="106" y="73"/>
                    <a:pt x="110" y="77"/>
                  </a:cubicBezTo>
                  <a:cubicBezTo>
                    <a:pt x="114" y="81"/>
                    <a:pt x="118" y="83"/>
                    <a:pt x="124" y="83"/>
                  </a:cubicBezTo>
                  <a:cubicBezTo>
                    <a:pt x="129" y="83"/>
                    <a:pt x="134" y="81"/>
                    <a:pt x="138" y="77"/>
                  </a:cubicBezTo>
                  <a:cubicBezTo>
                    <a:pt x="141" y="73"/>
                    <a:pt x="143" y="66"/>
                    <a:pt x="143" y="57"/>
                  </a:cubicBezTo>
                  <a:cubicBezTo>
                    <a:pt x="143" y="49"/>
                    <a:pt x="141" y="43"/>
                    <a:pt x="138" y="39"/>
                  </a:cubicBezTo>
                  <a:cubicBezTo>
                    <a:pt x="134" y="35"/>
                    <a:pt x="129" y="33"/>
                    <a:pt x="124" y="33"/>
                  </a:cubicBezTo>
                  <a:cubicBezTo>
                    <a:pt x="118" y="33"/>
                    <a:pt x="114" y="35"/>
                    <a:pt x="110" y="39"/>
                  </a:cubicBezTo>
                  <a:cubicBezTo>
                    <a:pt x="106" y="43"/>
                    <a:pt x="104" y="49"/>
                    <a:pt x="104" y="58"/>
                  </a:cubicBezTo>
                  <a:close/>
                  <a:moveTo>
                    <a:pt x="175" y="91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7" y="30"/>
                    <a:pt x="190" y="27"/>
                    <a:pt x="192" y="26"/>
                  </a:cubicBezTo>
                  <a:cubicBezTo>
                    <a:pt x="194" y="24"/>
                    <a:pt x="196" y="23"/>
                    <a:pt x="199" y="23"/>
                  </a:cubicBezTo>
                  <a:cubicBezTo>
                    <a:pt x="203" y="23"/>
                    <a:pt x="207" y="25"/>
                    <a:pt x="211" y="2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4" y="36"/>
                    <a:pt x="201" y="35"/>
                    <a:pt x="199" y="35"/>
                  </a:cubicBezTo>
                  <a:cubicBezTo>
                    <a:pt x="196" y="35"/>
                    <a:pt x="194" y="36"/>
                    <a:pt x="192" y="37"/>
                  </a:cubicBezTo>
                  <a:cubicBezTo>
                    <a:pt x="190" y="39"/>
                    <a:pt x="189" y="41"/>
                    <a:pt x="188" y="43"/>
                  </a:cubicBezTo>
                  <a:cubicBezTo>
                    <a:pt x="187" y="47"/>
                    <a:pt x="186" y="52"/>
                    <a:pt x="186" y="56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5" y="91"/>
                    <a:pt x="175" y="91"/>
                    <a:pt x="175" y="91"/>
                  </a:cubicBezTo>
                  <a:close/>
                  <a:moveTo>
                    <a:pt x="249" y="81"/>
                  </a:moveTo>
                  <a:cubicBezTo>
                    <a:pt x="250" y="91"/>
                    <a:pt x="250" y="91"/>
                    <a:pt x="250" y="91"/>
                  </a:cubicBezTo>
                  <a:cubicBezTo>
                    <a:pt x="247" y="91"/>
                    <a:pt x="244" y="92"/>
                    <a:pt x="242" y="92"/>
                  </a:cubicBezTo>
                  <a:cubicBezTo>
                    <a:pt x="238" y="92"/>
                    <a:pt x="235" y="91"/>
                    <a:pt x="232" y="90"/>
                  </a:cubicBezTo>
                  <a:cubicBezTo>
                    <a:pt x="230" y="88"/>
                    <a:pt x="229" y="87"/>
                    <a:pt x="228" y="85"/>
                  </a:cubicBezTo>
                  <a:cubicBezTo>
                    <a:pt x="227" y="83"/>
                    <a:pt x="226" y="78"/>
                    <a:pt x="226" y="72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8" y="77"/>
                    <a:pt x="238" y="78"/>
                  </a:cubicBezTo>
                  <a:cubicBezTo>
                    <a:pt x="238" y="79"/>
                    <a:pt x="239" y="80"/>
                    <a:pt x="240" y="80"/>
                  </a:cubicBezTo>
                  <a:cubicBezTo>
                    <a:pt x="241" y="81"/>
                    <a:pt x="242" y="81"/>
                    <a:pt x="244" y="81"/>
                  </a:cubicBezTo>
                  <a:cubicBezTo>
                    <a:pt x="245" y="81"/>
                    <a:pt x="247" y="81"/>
                    <a:pt x="249" y="81"/>
                  </a:cubicBezTo>
                  <a:close/>
                  <a:moveTo>
                    <a:pt x="267" y="91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3" y="26"/>
                    <a:pt x="290" y="23"/>
                    <a:pt x="298" y="23"/>
                  </a:cubicBezTo>
                  <a:cubicBezTo>
                    <a:pt x="302" y="23"/>
                    <a:pt x="307" y="24"/>
                    <a:pt x="310" y="26"/>
                  </a:cubicBezTo>
                  <a:cubicBezTo>
                    <a:pt x="314" y="28"/>
                    <a:pt x="316" y="31"/>
                    <a:pt x="318" y="34"/>
                  </a:cubicBezTo>
                  <a:cubicBezTo>
                    <a:pt x="320" y="38"/>
                    <a:pt x="320" y="43"/>
                    <a:pt x="320" y="49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9" y="43"/>
                    <a:pt x="308" y="39"/>
                    <a:pt x="306" y="37"/>
                  </a:cubicBezTo>
                  <a:cubicBezTo>
                    <a:pt x="303" y="34"/>
                    <a:pt x="300" y="33"/>
                    <a:pt x="295" y="33"/>
                  </a:cubicBezTo>
                  <a:cubicBezTo>
                    <a:pt x="292" y="33"/>
                    <a:pt x="289" y="34"/>
                    <a:pt x="286" y="36"/>
                  </a:cubicBezTo>
                  <a:cubicBezTo>
                    <a:pt x="283" y="37"/>
                    <a:pt x="281" y="40"/>
                    <a:pt x="280" y="43"/>
                  </a:cubicBezTo>
                  <a:cubicBezTo>
                    <a:pt x="278" y="46"/>
                    <a:pt x="278" y="50"/>
                    <a:pt x="278" y="55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7" y="91"/>
                    <a:pt x="267" y="91"/>
                    <a:pt x="267" y="91"/>
                  </a:cubicBezTo>
                  <a:close/>
                  <a:moveTo>
                    <a:pt x="389" y="70"/>
                  </a:moveTo>
                  <a:cubicBezTo>
                    <a:pt x="401" y="71"/>
                    <a:pt x="401" y="71"/>
                    <a:pt x="401" y="71"/>
                  </a:cubicBezTo>
                  <a:cubicBezTo>
                    <a:pt x="399" y="78"/>
                    <a:pt x="396" y="83"/>
                    <a:pt x="391" y="87"/>
                  </a:cubicBezTo>
                  <a:cubicBezTo>
                    <a:pt x="386" y="90"/>
                    <a:pt x="380" y="92"/>
                    <a:pt x="372" y="92"/>
                  </a:cubicBezTo>
                  <a:cubicBezTo>
                    <a:pt x="362" y="92"/>
                    <a:pt x="355" y="89"/>
                    <a:pt x="349" y="83"/>
                  </a:cubicBezTo>
                  <a:cubicBezTo>
                    <a:pt x="343" y="77"/>
                    <a:pt x="341" y="69"/>
                    <a:pt x="341" y="58"/>
                  </a:cubicBezTo>
                  <a:cubicBezTo>
                    <a:pt x="341" y="47"/>
                    <a:pt x="344" y="39"/>
                    <a:pt x="349" y="33"/>
                  </a:cubicBezTo>
                  <a:cubicBezTo>
                    <a:pt x="355" y="26"/>
                    <a:pt x="362" y="23"/>
                    <a:pt x="371" y="23"/>
                  </a:cubicBezTo>
                  <a:cubicBezTo>
                    <a:pt x="380" y="23"/>
                    <a:pt x="387" y="26"/>
                    <a:pt x="393" y="32"/>
                  </a:cubicBezTo>
                  <a:cubicBezTo>
                    <a:pt x="399" y="38"/>
                    <a:pt x="401" y="47"/>
                    <a:pt x="401" y="58"/>
                  </a:cubicBezTo>
                  <a:cubicBezTo>
                    <a:pt x="401" y="58"/>
                    <a:pt x="401" y="59"/>
                    <a:pt x="401" y="61"/>
                  </a:cubicBezTo>
                  <a:cubicBezTo>
                    <a:pt x="352" y="61"/>
                    <a:pt x="352" y="61"/>
                    <a:pt x="352" y="61"/>
                  </a:cubicBezTo>
                  <a:cubicBezTo>
                    <a:pt x="353" y="68"/>
                    <a:pt x="355" y="74"/>
                    <a:pt x="358" y="77"/>
                  </a:cubicBezTo>
                  <a:cubicBezTo>
                    <a:pt x="362" y="81"/>
                    <a:pt x="367" y="83"/>
                    <a:pt x="372" y="83"/>
                  </a:cubicBezTo>
                  <a:cubicBezTo>
                    <a:pt x="376" y="83"/>
                    <a:pt x="380" y="82"/>
                    <a:pt x="383" y="80"/>
                  </a:cubicBezTo>
                  <a:cubicBezTo>
                    <a:pt x="385" y="78"/>
                    <a:pt x="388" y="74"/>
                    <a:pt x="389" y="70"/>
                  </a:cubicBezTo>
                  <a:close/>
                  <a:moveTo>
                    <a:pt x="353" y="52"/>
                  </a:moveTo>
                  <a:cubicBezTo>
                    <a:pt x="390" y="52"/>
                    <a:pt x="390" y="52"/>
                    <a:pt x="390" y="52"/>
                  </a:cubicBezTo>
                  <a:cubicBezTo>
                    <a:pt x="389" y="46"/>
                    <a:pt x="388" y="42"/>
                    <a:pt x="385" y="39"/>
                  </a:cubicBezTo>
                  <a:cubicBezTo>
                    <a:pt x="382" y="35"/>
                    <a:pt x="377" y="33"/>
                    <a:pt x="372" y="33"/>
                  </a:cubicBezTo>
                  <a:cubicBezTo>
                    <a:pt x="366" y="33"/>
                    <a:pt x="362" y="34"/>
                    <a:pt x="359" y="38"/>
                  </a:cubicBezTo>
                  <a:cubicBezTo>
                    <a:pt x="355" y="41"/>
                    <a:pt x="353" y="46"/>
                    <a:pt x="353" y="52"/>
                  </a:cubicBezTo>
                  <a:close/>
                  <a:moveTo>
                    <a:pt x="465" y="83"/>
                  </a:moveTo>
                  <a:cubicBezTo>
                    <a:pt x="461" y="86"/>
                    <a:pt x="457" y="89"/>
                    <a:pt x="453" y="90"/>
                  </a:cubicBezTo>
                  <a:cubicBezTo>
                    <a:pt x="449" y="92"/>
                    <a:pt x="445" y="92"/>
                    <a:pt x="441" y="92"/>
                  </a:cubicBezTo>
                  <a:cubicBezTo>
                    <a:pt x="434" y="92"/>
                    <a:pt x="428" y="91"/>
                    <a:pt x="424" y="87"/>
                  </a:cubicBezTo>
                  <a:cubicBezTo>
                    <a:pt x="420" y="83"/>
                    <a:pt x="418" y="79"/>
                    <a:pt x="418" y="73"/>
                  </a:cubicBezTo>
                  <a:cubicBezTo>
                    <a:pt x="418" y="70"/>
                    <a:pt x="419" y="67"/>
                    <a:pt x="421" y="65"/>
                  </a:cubicBezTo>
                  <a:cubicBezTo>
                    <a:pt x="422" y="62"/>
                    <a:pt x="424" y="60"/>
                    <a:pt x="426" y="58"/>
                  </a:cubicBezTo>
                  <a:cubicBezTo>
                    <a:pt x="429" y="57"/>
                    <a:pt x="431" y="55"/>
                    <a:pt x="434" y="55"/>
                  </a:cubicBezTo>
                  <a:cubicBezTo>
                    <a:pt x="437" y="54"/>
                    <a:pt x="440" y="53"/>
                    <a:pt x="444" y="53"/>
                  </a:cubicBezTo>
                  <a:cubicBezTo>
                    <a:pt x="453" y="52"/>
                    <a:pt x="460" y="50"/>
                    <a:pt x="464" y="49"/>
                  </a:cubicBezTo>
                  <a:cubicBezTo>
                    <a:pt x="464" y="47"/>
                    <a:pt x="464" y="46"/>
                    <a:pt x="464" y="46"/>
                  </a:cubicBezTo>
                  <a:cubicBezTo>
                    <a:pt x="464" y="42"/>
                    <a:pt x="463" y="38"/>
                    <a:pt x="461" y="36"/>
                  </a:cubicBezTo>
                  <a:cubicBezTo>
                    <a:pt x="458" y="34"/>
                    <a:pt x="454" y="33"/>
                    <a:pt x="448" y="33"/>
                  </a:cubicBezTo>
                  <a:cubicBezTo>
                    <a:pt x="443" y="33"/>
                    <a:pt x="439" y="34"/>
                    <a:pt x="437" y="35"/>
                  </a:cubicBezTo>
                  <a:cubicBezTo>
                    <a:pt x="434" y="37"/>
                    <a:pt x="432" y="41"/>
                    <a:pt x="431" y="45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1" y="39"/>
                    <a:pt x="423" y="35"/>
                    <a:pt x="425" y="32"/>
                  </a:cubicBezTo>
                  <a:cubicBezTo>
                    <a:pt x="427" y="30"/>
                    <a:pt x="431" y="27"/>
                    <a:pt x="435" y="26"/>
                  </a:cubicBezTo>
                  <a:cubicBezTo>
                    <a:pt x="439" y="24"/>
                    <a:pt x="444" y="23"/>
                    <a:pt x="450" y="23"/>
                  </a:cubicBezTo>
                  <a:cubicBezTo>
                    <a:pt x="456" y="23"/>
                    <a:pt x="460" y="24"/>
                    <a:pt x="464" y="25"/>
                  </a:cubicBezTo>
                  <a:cubicBezTo>
                    <a:pt x="467" y="27"/>
                    <a:pt x="470" y="28"/>
                    <a:pt x="471" y="30"/>
                  </a:cubicBezTo>
                  <a:cubicBezTo>
                    <a:pt x="473" y="32"/>
                    <a:pt x="474" y="35"/>
                    <a:pt x="475" y="38"/>
                  </a:cubicBezTo>
                  <a:cubicBezTo>
                    <a:pt x="475" y="40"/>
                    <a:pt x="475" y="43"/>
                    <a:pt x="475" y="48"/>
                  </a:cubicBezTo>
                  <a:cubicBezTo>
                    <a:pt x="475" y="63"/>
                    <a:pt x="475" y="63"/>
                    <a:pt x="475" y="63"/>
                  </a:cubicBezTo>
                  <a:cubicBezTo>
                    <a:pt x="475" y="74"/>
                    <a:pt x="476" y="80"/>
                    <a:pt x="476" y="83"/>
                  </a:cubicBezTo>
                  <a:cubicBezTo>
                    <a:pt x="477" y="86"/>
                    <a:pt x="478" y="88"/>
                    <a:pt x="479" y="91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6" y="89"/>
                    <a:pt x="465" y="86"/>
                    <a:pt x="465" y="83"/>
                  </a:cubicBezTo>
                  <a:close/>
                  <a:moveTo>
                    <a:pt x="464" y="58"/>
                  </a:moveTo>
                  <a:cubicBezTo>
                    <a:pt x="460" y="59"/>
                    <a:pt x="454" y="61"/>
                    <a:pt x="446" y="62"/>
                  </a:cubicBezTo>
                  <a:cubicBezTo>
                    <a:pt x="441" y="63"/>
                    <a:pt x="438" y="63"/>
                    <a:pt x="436" y="64"/>
                  </a:cubicBezTo>
                  <a:cubicBezTo>
                    <a:pt x="434" y="65"/>
                    <a:pt x="433" y="66"/>
                    <a:pt x="432" y="68"/>
                  </a:cubicBezTo>
                  <a:cubicBezTo>
                    <a:pt x="431" y="69"/>
                    <a:pt x="430" y="71"/>
                    <a:pt x="430" y="73"/>
                  </a:cubicBezTo>
                  <a:cubicBezTo>
                    <a:pt x="430" y="76"/>
                    <a:pt x="431" y="79"/>
                    <a:pt x="434" y="81"/>
                  </a:cubicBezTo>
                  <a:cubicBezTo>
                    <a:pt x="436" y="83"/>
                    <a:pt x="439" y="84"/>
                    <a:pt x="444" y="84"/>
                  </a:cubicBezTo>
                  <a:cubicBezTo>
                    <a:pt x="448" y="84"/>
                    <a:pt x="452" y="83"/>
                    <a:pt x="455" y="81"/>
                  </a:cubicBezTo>
                  <a:cubicBezTo>
                    <a:pt x="458" y="79"/>
                    <a:pt x="461" y="76"/>
                    <a:pt x="462" y="73"/>
                  </a:cubicBezTo>
                  <a:cubicBezTo>
                    <a:pt x="464" y="70"/>
                    <a:pt x="464" y="67"/>
                    <a:pt x="464" y="62"/>
                  </a:cubicBezTo>
                  <a:cubicBezTo>
                    <a:pt x="464" y="58"/>
                    <a:pt x="464" y="58"/>
                    <a:pt x="464" y="58"/>
                  </a:cubicBezTo>
                  <a:close/>
                  <a:moveTo>
                    <a:pt x="495" y="71"/>
                  </a:moveTo>
                  <a:cubicBezTo>
                    <a:pt x="506" y="69"/>
                    <a:pt x="506" y="69"/>
                    <a:pt x="506" y="69"/>
                  </a:cubicBezTo>
                  <a:cubicBezTo>
                    <a:pt x="507" y="74"/>
                    <a:pt x="509" y="77"/>
                    <a:pt x="512" y="80"/>
                  </a:cubicBezTo>
                  <a:cubicBezTo>
                    <a:pt x="514" y="82"/>
                    <a:pt x="518" y="83"/>
                    <a:pt x="524" y="83"/>
                  </a:cubicBezTo>
                  <a:cubicBezTo>
                    <a:pt x="529" y="83"/>
                    <a:pt x="532" y="82"/>
                    <a:pt x="535" y="80"/>
                  </a:cubicBezTo>
                  <a:cubicBezTo>
                    <a:pt x="537" y="78"/>
                    <a:pt x="539" y="75"/>
                    <a:pt x="539" y="73"/>
                  </a:cubicBezTo>
                  <a:cubicBezTo>
                    <a:pt x="539" y="70"/>
                    <a:pt x="538" y="68"/>
                    <a:pt x="535" y="67"/>
                  </a:cubicBezTo>
                  <a:cubicBezTo>
                    <a:pt x="534" y="66"/>
                    <a:pt x="530" y="64"/>
                    <a:pt x="524" y="63"/>
                  </a:cubicBezTo>
                  <a:cubicBezTo>
                    <a:pt x="516" y="61"/>
                    <a:pt x="510" y="59"/>
                    <a:pt x="507" y="58"/>
                  </a:cubicBezTo>
                  <a:cubicBezTo>
                    <a:pt x="504" y="56"/>
                    <a:pt x="501" y="54"/>
                    <a:pt x="500" y="51"/>
                  </a:cubicBezTo>
                  <a:cubicBezTo>
                    <a:pt x="498" y="49"/>
                    <a:pt x="497" y="46"/>
                    <a:pt x="497" y="42"/>
                  </a:cubicBezTo>
                  <a:cubicBezTo>
                    <a:pt x="497" y="39"/>
                    <a:pt x="498" y="37"/>
                    <a:pt x="499" y="34"/>
                  </a:cubicBezTo>
                  <a:cubicBezTo>
                    <a:pt x="501" y="32"/>
                    <a:pt x="502" y="30"/>
                    <a:pt x="505" y="28"/>
                  </a:cubicBezTo>
                  <a:cubicBezTo>
                    <a:pt x="507" y="27"/>
                    <a:pt x="509" y="26"/>
                    <a:pt x="512" y="25"/>
                  </a:cubicBezTo>
                  <a:cubicBezTo>
                    <a:pt x="515" y="24"/>
                    <a:pt x="518" y="23"/>
                    <a:pt x="522" y="23"/>
                  </a:cubicBezTo>
                  <a:cubicBezTo>
                    <a:pt x="527" y="23"/>
                    <a:pt x="531" y="24"/>
                    <a:pt x="535" y="26"/>
                  </a:cubicBezTo>
                  <a:cubicBezTo>
                    <a:pt x="539" y="27"/>
                    <a:pt x="542" y="29"/>
                    <a:pt x="544" y="32"/>
                  </a:cubicBezTo>
                  <a:cubicBezTo>
                    <a:pt x="546" y="34"/>
                    <a:pt x="547" y="38"/>
                    <a:pt x="548" y="42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0"/>
                    <a:pt x="535" y="37"/>
                    <a:pt x="532" y="35"/>
                  </a:cubicBezTo>
                  <a:cubicBezTo>
                    <a:pt x="530" y="34"/>
                    <a:pt x="527" y="33"/>
                    <a:pt x="522" y="33"/>
                  </a:cubicBezTo>
                  <a:cubicBezTo>
                    <a:pt x="517" y="33"/>
                    <a:pt x="514" y="33"/>
                    <a:pt x="511" y="35"/>
                  </a:cubicBezTo>
                  <a:cubicBezTo>
                    <a:pt x="509" y="37"/>
                    <a:pt x="508" y="39"/>
                    <a:pt x="508" y="41"/>
                  </a:cubicBezTo>
                  <a:cubicBezTo>
                    <a:pt x="508" y="43"/>
                    <a:pt x="509" y="44"/>
                    <a:pt x="509" y="45"/>
                  </a:cubicBezTo>
                  <a:cubicBezTo>
                    <a:pt x="510" y="46"/>
                    <a:pt x="512" y="47"/>
                    <a:pt x="514" y="48"/>
                  </a:cubicBezTo>
                  <a:cubicBezTo>
                    <a:pt x="515" y="48"/>
                    <a:pt x="518" y="49"/>
                    <a:pt x="524" y="51"/>
                  </a:cubicBezTo>
                  <a:cubicBezTo>
                    <a:pt x="531" y="53"/>
                    <a:pt x="537" y="55"/>
                    <a:pt x="540" y="56"/>
                  </a:cubicBezTo>
                  <a:cubicBezTo>
                    <a:pt x="543" y="57"/>
                    <a:pt x="546" y="59"/>
                    <a:pt x="547" y="62"/>
                  </a:cubicBezTo>
                  <a:cubicBezTo>
                    <a:pt x="549" y="64"/>
                    <a:pt x="550" y="68"/>
                    <a:pt x="550" y="71"/>
                  </a:cubicBezTo>
                  <a:cubicBezTo>
                    <a:pt x="550" y="75"/>
                    <a:pt x="549" y="79"/>
                    <a:pt x="547" y="82"/>
                  </a:cubicBezTo>
                  <a:cubicBezTo>
                    <a:pt x="545" y="85"/>
                    <a:pt x="542" y="88"/>
                    <a:pt x="537" y="90"/>
                  </a:cubicBezTo>
                  <a:cubicBezTo>
                    <a:pt x="533" y="91"/>
                    <a:pt x="529" y="92"/>
                    <a:pt x="524" y="92"/>
                  </a:cubicBezTo>
                  <a:cubicBezTo>
                    <a:pt x="515" y="92"/>
                    <a:pt x="508" y="91"/>
                    <a:pt x="504" y="87"/>
                  </a:cubicBezTo>
                  <a:cubicBezTo>
                    <a:pt x="499" y="83"/>
                    <a:pt x="497" y="78"/>
                    <a:pt x="495" y="71"/>
                  </a:cubicBezTo>
                  <a:close/>
                  <a:moveTo>
                    <a:pt x="595" y="81"/>
                  </a:moveTo>
                  <a:cubicBezTo>
                    <a:pt x="596" y="91"/>
                    <a:pt x="596" y="91"/>
                    <a:pt x="596" y="91"/>
                  </a:cubicBezTo>
                  <a:cubicBezTo>
                    <a:pt x="593" y="91"/>
                    <a:pt x="591" y="92"/>
                    <a:pt x="588" y="92"/>
                  </a:cubicBezTo>
                  <a:cubicBezTo>
                    <a:pt x="584" y="92"/>
                    <a:pt x="581" y="91"/>
                    <a:pt x="579" y="90"/>
                  </a:cubicBezTo>
                  <a:cubicBezTo>
                    <a:pt x="576" y="88"/>
                    <a:pt x="575" y="87"/>
                    <a:pt x="574" y="85"/>
                  </a:cubicBezTo>
                  <a:cubicBezTo>
                    <a:pt x="573" y="83"/>
                    <a:pt x="573" y="78"/>
                    <a:pt x="573" y="72"/>
                  </a:cubicBezTo>
                  <a:cubicBezTo>
                    <a:pt x="573" y="34"/>
                    <a:pt x="573" y="34"/>
                    <a:pt x="573" y="34"/>
                  </a:cubicBezTo>
                  <a:cubicBezTo>
                    <a:pt x="564" y="34"/>
                    <a:pt x="564" y="34"/>
                    <a:pt x="564" y="34"/>
                  </a:cubicBezTo>
                  <a:cubicBezTo>
                    <a:pt x="564" y="25"/>
                    <a:pt x="564" y="25"/>
                    <a:pt x="564" y="25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5" y="34"/>
                    <a:pt x="595" y="34"/>
                    <a:pt x="59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5"/>
                    <a:pt x="584" y="77"/>
                    <a:pt x="584" y="78"/>
                  </a:cubicBezTo>
                  <a:cubicBezTo>
                    <a:pt x="585" y="79"/>
                    <a:pt x="585" y="80"/>
                    <a:pt x="586" y="80"/>
                  </a:cubicBezTo>
                  <a:cubicBezTo>
                    <a:pt x="587" y="81"/>
                    <a:pt x="588" y="81"/>
                    <a:pt x="590" y="81"/>
                  </a:cubicBezTo>
                  <a:cubicBezTo>
                    <a:pt x="591" y="81"/>
                    <a:pt x="593" y="81"/>
                    <a:pt x="595" y="81"/>
                  </a:cubicBezTo>
                  <a:close/>
                  <a:moveTo>
                    <a:pt x="658" y="70"/>
                  </a:moveTo>
                  <a:cubicBezTo>
                    <a:pt x="669" y="71"/>
                    <a:pt x="669" y="71"/>
                    <a:pt x="669" y="71"/>
                  </a:cubicBezTo>
                  <a:cubicBezTo>
                    <a:pt x="668" y="78"/>
                    <a:pt x="664" y="83"/>
                    <a:pt x="659" y="87"/>
                  </a:cubicBezTo>
                  <a:cubicBezTo>
                    <a:pt x="654" y="90"/>
                    <a:pt x="648" y="92"/>
                    <a:pt x="641" y="92"/>
                  </a:cubicBezTo>
                  <a:cubicBezTo>
                    <a:pt x="631" y="92"/>
                    <a:pt x="623" y="89"/>
                    <a:pt x="618" y="83"/>
                  </a:cubicBezTo>
                  <a:cubicBezTo>
                    <a:pt x="612" y="77"/>
                    <a:pt x="609" y="69"/>
                    <a:pt x="609" y="58"/>
                  </a:cubicBezTo>
                  <a:cubicBezTo>
                    <a:pt x="609" y="47"/>
                    <a:pt x="612" y="39"/>
                    <a:pt x="618" y="33"/>
                  </a:cubicBezTo>
                  <a:cubicBezTo>
                    <a:pt x="623" y="26"/>
                    <a:pt x="631" y="23"/>
                    <a:pt x="640" y="23"/>
                  </a:cubicBezTo>
                  <a:cubicBezTo>
                    <a:pt x="649" y="23"/>
                    <a:pt x="656" y="26"/>
                    <a:pt x="661" y="32"/>
                  </a:cubicBezTo>
                  <a:cubicBezTo>
                    <a:pt x="667" y="38"/>
                    <a:pt x="670" y="47"/>
                    <a:pt x="670" y="58"/>
                  </a:cubicBezTo>
                  <a:cubicBezTo>
                    <a:pt x="670" y="58"/>
                    <a:pt x="670" y="59"/>
                    <a:pt x="670" y="61"/>
                  </a:cubicBezTo>
                  <a:cubicBezTo>
                    <a:pt x="621" y="61"/>
                    <a:pt x="621" y="61"/>
                    <a:pt x="621" y="61"/>
                  </a:cubicBezTo>
                  <a:cubicBezTo>
                    <a:pt x="621" y="68"/>
                    <a:pt x="623" y="74"/>
                    <a:pt x="627" y="77"/>
                  </a:cubicBezTo>
                  <a:cubicBezTo>
                    <a:pt x="630" y="81"/>
                    <a:pt x="635" y="83"/>
                    <a:pt x="641" y="83"/>
                  </a:cubicBezTo>
                  <a:cubicBezTo>
                    <a:pt x="645" y="83"/>
                    <a:pt x="648" y="82"/>
                    <a:pt x="651" y="80"/>
                  </a:cubicBezTo>
                  <a:cubicBezTo>
                    <a:pt x="654" y="78"/>
                    <a:pt x="656" y="74"/>
                    <a:pt x="658" y="70"/>
                  </a:cubicBezTo>
                  <a:close/>
                  <a:moveTo>
                    <a:pt x="621" y="52"/>
                  </a:moveTo>
                  <a:cubicBezTo>
                    <a:pt x="658" y="52"/>
                    <a:pt x="658" y="52"/>
                    <a:pt x="658" y="52"/>
                  </a:cubicBezTo>
                  <a:cubicBezTo>
                    <a:pt x="658" y="46"/>
                    <a:pt x="656" y="42"/>
                    <a:pt x="654" y="39"/>
                  </a:cubicBezTo>
                  <a:cubicBezTo>
                    <a:pt x="650" y="35"/>
                    <a:pt x="646" y="33"/>
                    <a:pt x="640" y="33"/>
                  </a:cubicBezTo>
                  <a:cubicBezTo>
                    <a:pt x="635" y="33"/>
                    <a:pt x="631" y="34"/>
                    <a:pt x="627" y="38"/>
                  </a:cubicBezTo>
                  <a:cubicBezTo>
                    <a:pt x="624" y="41"/>
                    <a:pt x="622" y="46"/>
                    <a:pt x="621" y="52"/>
                  </a:cubicBezTo>
                  <a:close/>
                  <a:moveTo>
                    <a:pt x="690" y="91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1" y="35"/>
                    <a:pt x="701" y="35"/>
                    <a:pt x="701" y="35"/>
                  </a:cubicBezTo>
                  <a:cubicBezTo>
                    <a:pt x="703" y="30"/>
                    <a:pt x="705" y="27"/>
                    <a:pt x="708" y="26"/>
                  </a:cubicBezTo>
                  <a:cubicBezTo>
                    <a:pt x="710" y="24"/>
                    <a:pt x="712" y="23"/>
                    <a:pt x="715" y="23"/>
                  </a:cubicBezTo>
                  <a:cubicBezTo>
                    <a:pt x="719" y="23"/>
                    <a:pt x="722" y="25"/>
                    <a:pt x="726" y="27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20" y="36"/>
                    <a:pt x="717" y="35"/>
                    <a:pt x="714" y="35"/>
                  </a:cubicBezTo>
                  <a:cubicBezTo>
                    <a:pt x="712" y="35"/>
                    <a:pt x="710" y="36"/>
                    <a:pt x="708" y="37"/>
                  </a:cubicBezTo>
                  <a:cubicBezTo>
                    <a:pt x="706" y="39"/>
                    <a:pt x="704" y="41"/>
                    <a:pt x="704" y="43"/>
                  </a:cubicBezTo>
                  <a:cubicBezTo>
                    <a:pt x="702" y="47"/>
                    <a:pt x="702" y="52"/>
                    <a:pt x="702" y="56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690" y="91"/>
                    <a:pt x="690" y="91"/>
                    <a:pt x="690" y="91"/>
                  </a:cubicBezTo>
                  <a:close/>
                  <a:moveTo>
                    <a:pt x="740" y="91"/>
                  </a:moveTo>
                  <a:cubicBezTo>
                    <a:pt x="740" y="25"/>
                    <a:pt x="740" y="25"/>
                    <a:pt x="740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5" y="27"/>
                    <a:pt x="762" y="23"/>
                    <a:pt x="771" y="23"/>
                  </a:cubicBezTo>
                  <a:cubicBezTo>
                    <a:pt x="775" y="23"/>
                    <a:pt x="779" y="24"/>
                    <a:pt x="782" y="26"/>
                  </a:cubicBezTo>
                  <a:cubicBezTo>
                    <a:pt x="785" y="27"/>
                    <a:pt x="788" y="29"/>
                    <a:pt x="789" y="31"/>
                  </a:cubicBezTo>
                  <a:cubicBezTo>
                    <a:pt x="791" y="33"/>
                    <a:pt x="792" y="36"/>
                    <a:pt x="793" y="39"/>
                  </a:cubicBezTo>
                  <a:cubicBezTo>
                    <a:pt x="793" y="42"/>
                    <a:pt x="794" y="45"/>
                    <a:pt x="794" y="50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82" y="91"/>
                    <a:pt x="782" y="91"/>
                    <a:pt x="782" y="9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46"/>
                    <a:pt x="782" y="43"/>
                    <a:pt x="781" y="41"/>
                  </a:cubicBezTo>
                  <a:cubicBezTo>
                    <a:pt x="780" y="38"/>
                    <a:pt x="779" y="36"/>
                    <a:pt x="776" y="35"/>
                  </a:cubicBezTo>
                  <a:cubicBezTo>
                    <a:pt x="774" y="34"/>
                    <a:pt x="772" y="33"/>
                    <a:pt x="769" y="33"/>
                  </a:cubicBezTo>
                  <a:cubicBezTo>
                    <a:pt x="764" y="33"/>
                    <a:pt x="760" y="35"/>
                    <a:pt x="756" y="38"/>
                  </a:cubicBezTo>
                  <a:cubicBezTo>
                    <a:pt x="753" y="41"/>
                    <a:pt x="751" y="46"/>
                    <a:pt x="751" y="55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40" y="91"/>
                    <a:pt x="740" y="91"/>
                    <a:pt x="740" y="91"/>
                  </a:cubicBezTo>
                  <a:close/>
                  <a:moveTo>
                    <a:pt x="907" y="0"/>
                  </a:moveTo>
                  <a:cubicBezTo>
                    <a:pt x="919" y="0"/>
                    <a:pt x="919" y="0"/>
                    <a:pt x="919" y="0"/>
                  </a:cubicBezTo>
                  <a:cubicBezTo>
                    <a:pt x="919" y="52"/>
                    <a:pt x="919" y="52"/>
                    <a:pt x="919" y="52"/>
                  </a:cubicBezTo>
                  <a:cubicBezTo>
                    <a:pt x="919" y="62"/>
                    <a:pt x="918" y="69"/>
                    <a:pt x="916" y="74"/>
                  </a:cubicBezTo>
                  <a:cubicBezTo>
                    <a:pt x="914" y="80"/>
                    <a:pt x="910" y="84"/>
                    <a:pt x="905" y="87"/>
                  </a:cubicBezTo>
                  <a:cubicBezTo>
                    <a:pt x="899" y="91"/>
                    <a:pt x="892" y="92"/>
                    <a:pt x="884" y="92"/>
                  </a:cubicBezTo>
                  <a:cubicBezTo>
                    <a:pt x="875" y="92"/>
                    <a:pt x="868" y="91"/>
                    <a:pt x="863" y="88"/>
                  </a:cubicBezTo>
                  <a:cubicBezTo>
                    <a:pt x="857" y="85"/>
                    <a:pt x="853" y="81"/>
                    <a:pt x="851" y="75"/>
                  </a:cubicBezTo>
                  <a:cubicBezTo>
                    <a:pt x="849" y="70"/>
                    <a:pt x="848" y="62"/>
                    <a:pt x="848" y="52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52"/>
                    <a:pt x="860" y="52"/>
                    <a:pt x="860" y="52"/>
                  </a:cubicBezTo>
                  <a:cubicBezTo>
                    <a:pt x="860" y="60"/>
                    <a:pt x="860" y="66"/>
                    <a:pt x="862" y="70"/>
                  </a:cubicBezTo>
                  <a:cubicBezTo>
                    <a:pt x="863" y="74"/>
                    <a:pt x="866" y="76"/>
                    <a:pt x="869" y="78"/>
                  </a:cubicBezTo>
                  <a:cubicBezTo>
                    <a:pt x="873" y="81"/>
                    <a:pt x="877" y="82"/>
                    <a:pt x="883" y="82"/>
                  </a:cubicBezTo>
                  <a:cubicBezTo>
                    <a:pt x="891" y="82"/>
                    <a:pt x="898" y="80"/>
                    <a:pt x="901" y="75"/>
                  </a:cubicBezTo>
                  <a:cubicBezTo>
                    <a:pt x="905" y="71"/>
                    <a:pt x="907" y="64"/>
                    <a:pt x="907" y="52"/>
                  </a:cubicBezTo>
                  <a:cubicBezTo>
                    <a:pt x="907" y="0"/>
                    <a:pt x="907" y="0"/>
                    <a:pt x="907" y="0"/>
                  </a:cubicBezTo>
                  <a:close/>
                  <a:moveTo>
                    <a:pt x="945" y="91"/>
                  </a:moveTo>
                  <a:cubicBezTo>
                    <a:pt x="945" y="25"/>
                    <a:pt x="945" y="25"/>
                    <a:pt x="945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5" y="34"/>
                    <a:pt x="955" y="34"/>
                    <a:pt x="955" y="34"/>
                  </a:cubicBezTo>
                  <a:cubicBezTo>
                    <a:pt x="960" y="27"/>
                    <a:pt x="967" y="23"/>
                    <a:pt x="976" y="23"/>
                  </a:cubicBezTo>
                  <a:cubicBezTo>
                    <a:pt x="980" y="23"/>
                    <a:pt x="983" y="24"/>
                    <a:pt x="987" y="26"/>
                  </a:cubicBezTo>
                  <a:cubicBezTo>
                    <a:pt x="990" y="27"/>
                    <a:pt x="993" y="29"/>
                    <a:pt x="994" y="31"/>
                  </a:cubicBezTo>
                  <a:cubicBezTo>
                    <a:pt x="996" y="33"/>
                    <a:pt x="997" y="36"/>
                    <a:pt x="998" y="39"/>
                  </a:cubicBezTo>
                  <a:cubicBezTo>
                    <a:pt x="998" y="42"/>
                    <a:pt x="998" y="45"/>
                    <a:pt x="998" y="50"/>
                  </a:cubicBezTo>
                  <a:cubicBezTo>
                    <a:pt x="998" y="91"/>
                    <a:pt x="998" y="91"/>
                    <a:pt x="998" y="91"/>
                  </a:cubicBezTo>
                  <a:cubicBezTo>
                    <a:pt x="987" y="91"/>
                    <a:pt x="987" y="91"/>
                    <a:pt x="987" y="91"/>
                  </a:cubicBezTo>
                  <a:cubicBezTo>
                    <a:pt x="987" y="51"/>
                    <a:pt x="987" y="51"/>
                    <a:pt x="987" y="51"/>
                  </a:cubicBezTo>
                  <a:cubicBezTo>
                    <a:pt x="987" y="46"/>
                    <a:pt x="987" y="43"/>
                    <a:pt x="986" y="41"/>
                  </a:cubicBezTo>
                  <a:cubicBezTo>
                    <a:pt x="985" y="38"/>
                    <a:pt x="983" y="36"/>
                    <a:pt x="981" y="35"/>
                  </a:cubicBezTo>
                  <a:cubicBezTo>
                    <a:pt x="979" y="34"/>
                    <a:pt x="976" y="33"/>
                    <a:pt x="973" y="33"/>
                  </a:cubicBezTo>
                  <a:cubicBezTo>
                    <a:pt x="969" y="33"/>
                    <a:pt x="965" y="35"/>
                    <a:pt x="961" y="38"/>
                  </a:cubicBezTo>
                  <a:cubicBezTo>
                    <a:pt x="958" y="41"/>
                    <a:pt x="956" y="46"/>
                    <a:pt x="956" y="55"/>
                  </a:cubicBezTo>
                  <a:cubicBezTo>
                    <a:pt x="956" y="91"/>
                    <a:pt x="956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lose/>
                  <a:moveTo>
                    <a:pt x="1023" y="13"/>
                  </a:moveTo>
                  <a:cubicBezTo>
                    <a:pt x="1023" y="0"/>
                    <a:pt x="1023" y="0"/>
                    <a:pt x="1023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34" y="13"/>
                    <a:pt x="1034" y="13"/>
                    <a:pt x="1034" y="13"/>
                  </a:cubicBezTo>
                  <a:cubicBezTo>
                    <a:pt x="1023" y="13"/>
                    <a:pt x="1023" y="13"/>
                    <a:pt x="1023" y="13"/>
                  </a:cubicBezTo>
                  <a:close/>
                  <a:moveTo>
                    <a:pt x="1023" y="91"/>
                  </a:moveTo>
                  <a:cubicBezTo>
                    <a:pt x="1023" y="25"/>
                    <a:pt x="1023" y="25"/>
                    <a:pt x="1023" y="25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91"/>
                    <a:pt x="1034" y="91"/>
                    <a:pt x="1034" y="91"/>
                  </a:cubicBezTo>
                  <a:cubicBezTo>
                    <a:pt x="1023" y="91"/>
                    <a:pt x="1023" y="91"/>
                    <a:pt x="1023" y="91"/>
                  </a:cubicBezTo>
                  <a:close/>
                  <a:moveTo>
                    <a:pt x="1076" y="91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63" y="25"/>
                    <a:pt x="1063" y="25"/>
                    <a:pt x="1063" y="25"/>
                  </a:cubicBezTo>
                  <a:cubicBezTo>
                    <a:pt x="1077" y="64"/>
                    <a:pt x="1077" y="64"/>
                    <a:pt x="1077" y="64"/>
                  </a:cubicBezTo>
                  <a:cubicBezTo>
                    <a:pt x="1079" y="69"/>
                    <a:pt x="1080" y="73"/>
                    <a:pt x="1081" y="78"/>
                  </a:cubicBezTo>
                  <a:cubicBezTo>
                    <a:pt x="1082" y="74"/>
                    <a:pt x="1084" y="70"/>
                    <a:pt x="1085" y="65"/>
                  </a:cubicBezTo>
                  <a:cubicBezTo>
                    <a:pt x="1100" y="25"/>
                    <a:pt x="1100" y="25"/>
                    <a:pt x="1100" y="25"/>
                  </a:cubicBezTo>
                  <a:cubicBezTo>
                    <a:pt x="1112" y="25"/>
                    <a:pt x="1112" y="25"/>
                    <a:pt x="1112" y="25"/>
                  </a:cubicBezTo>
                  <a:cubicBezTo>
                    <a:pt x="1087" y="91"/>
                    <a:pt x="1087" y="91"/>
                    <a:pt x="1087" y="91"/>
                  </a:cubicBezTo>
                  <a:cubicBezTo>
                    <a:pt x="1076" y="91"/>
                    <a:pt x="1076" y="91"/>
                    <a:pt x="1076" y="91"/>
                  </a:cubicBezTo>
                  <a:close/>
                  <a:moveTo>
                    <a:pt x="1174" y="70"/>
                  </a:moveTo>
                  <a:cubicBezTo>
                    <a:pt x="1185" y="71"/>
                    <a:pt x="1185" y="71"/>
                    <a:pt x="1185" y="71"/>
                  </a:cubicBezTo>
                  <a:cubicBezTo>
                    <a:pt x="1183" y="78"/>
                    <a:pt x="1180" y="83"/>
                    <a:pt x="1175" y="87"/>
                  </a:cubicBezTo>
                  <a:cubicBezTo>
                    <a:pt x="1170" y="90"/>
                    <a:pt x="1164" y="92"/>
                    <a:pt x="1156" y="92"/>
                  </a:cubicBezTo>
                  <a:cubicBezTo>
                    <a:pt x="1146" y="92"/>
                    <a:pt x="1139" y="89"/>
                    <a:pt x="1133" y="83"/>
                  </a:cubicBezTo>
                  <a:cubicBezTo>
                    <a:pt x="1128" y="77"/>
                    <a:pt x="1125" y="69"/>
                    <a:pt x="1125" y="58"/>
                  </a:cubicBezTo>
                  <a:cubicBezTo>
                    <a:pt x="1125" y="47"/>
                    <a:pt x="1128" y="39"/>
                    <a:pt x="1133" y="33"/>
                  </a:cubicBezTo>
                  <a:cubicBezTo>
                    <a:pt x="1139" y="26"/>
                    <a:pt x="1146" y="23"/>
                    <a:pt x="1156" y="23"/>
                  </a:cubicBezTo>
                  <a:cubicBezTo>
                    <a:pt x="1164" y="23"/>
                    <a:pt x="1172" y="26"/>
                    <a:pt x="1177" y="32"/>
                  </a:cubicBezTo>
                  <a:cubicBezTo>
                    <a:pt x="1183" y="38"/>
                    <a:pt x="1185" y="47"/>
                    <a:pt x="1185" y="58"/>
                  </a:cubicBezTo>
                  <a:cubicBezTo>
                    <a:pt x="1185" y="58"/>
                    <a:pt x="1185" y="59"/>
                    <a:pt x="1185" y="61"/>
                  </a:cubicBezTo>
                  <a:cubicBezTo>
                    <a:pt x="1136" y="61"/>
                    <a:pt x="1136" y="61"/>
                    <a:pt x="1136" y="61"/>
                  </a:cubicBezTo>
                  <a:cubicBezTo>
                    <a:pt x="1137" y="68"/>
                    <a:pt x="1139" y="74"/>
                    <a:pt x="1142" y="77"/>
                  </a:cubicBezTo>
                  <a:cubicBezTo>
                    <a:pt x="1146" y="81"/>
                    <a:pt x="1151" y="83"/>
                    <a:pt x="1156" y="83"/>
                  </a:cubicBezTo>
                  <a:cubicBezTo>
                    <a:pt x="1160" y="83"/>
                    <a:pt x="1164" y="82"/>
                    <a:pt x="1167" y="80"/>
                  </a:cubicBezTo>
                  <a:cubicBezTo>
                    <a:pt x="1170" y="78"/>
                    <a:pt x="1172" y="74"/>
                    <a:pt x="1174" y="70"/>
                  </a:cubicBezTo>
                  <a:close/>
                  <a:moveTo>
                    <a:pt x="1137" y="52"/>
                  </a:moveTo>
                  <a:cubicBezTo>
                    <a:pt x="1174" y="52"/>
                    <a:pt x="1174" y="52"/>
                    <a:pt x="1174" y="52"/>
                  </a:cubicBezTo>
                  <a:cubicBezTo>
                    <a:pt x="1173" y="46"/>
                    <a:pt x="1172" y="42"/>
                    <a:pt x="1169" y="39"/>
                  </a:cubicBezTo>
                  <a:cubicBezTo>
                    <a:pt x="1166" y="35"/>
                    <a:pt x="1161" y="33"/>
                    <a:pt x="1156" y="33"/>
                  </a:cubicBezTo>
                  <a:cubicBezTo>
                    <a:pt x="1151" y="33"/>
                    <a:pt x="1146" y="34"/>
                    <a:pt x="1143" y="38"/>
                  </a:cubicBezTo>
                  <a:cubicBezTo>
                    <a:pt x="1139" y="41"/>
                    <a:pt x="1137" y="46"/>
                    <a:pt x="1137" y="52"/>
                  </a:cubicBezTo>
                  <a:close/>
                  <a:moveTo>
                    <a:pt x="1206" y="91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16" y="25"/>
                    <a:pt x="1216" y="25"/>
                    <a:pt x="1216" y="25"/>
                  </a:cubicBezTo>
                  <a:cubicBezTo>
                    <a:pt x="1216" y="35"/>
                    <a:pt x="1216" y="35"/>
                    <a:pt x="1216" y="35"/>
                  </a:cubicBezTo>
                  <a:cubicBezTo>
                    <a:pt x="1219" y="30"/>
                    <a:pt x="1221" y="27"/>
                    <a:pt x="1223" y="26"/>
                  </a:cubicBezTo>
                  <a:cubicBezTo>
                    <a:pt x="1225" y="24"/>
                    <a:pt x="1228" y="23"/>
                    <a:pt x="1230" y="23"/>
                  </a:cubicBezTo>
                  <a:cubicBezTo>
                    <a:pt x="1234" y="23"/>
                    <a:pt x="1238" y="25"/>
                    <a:pt x="1242" y="27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5" y="36"/>
                    <a:pt x="1233" y="35"/>
                    <a:pt x="1230" y="35"/>
                  </a:cubicBezTo>
                  <a:cubicBezTo>
                    <a:pt x="1227" y="35"/>
                    <a:pt x="1225" y="36"/>
                    <a:pt x="1223" y="37"/>
                  </a:cubicBezTo>
                  <a:cubicBezTo>
                    <a:pt x="1221" y="39"/>
                    <a:pt x="1220" y="41"/>
                    <a:pt x="1219" y="43"/>
                  </a:cubicBezTo>
                  <a:cubicBezTo>
                    <a:pt x="1218" y="47"/>
                    <a:pt x="1217" y="52"/>
                    <a:pt x="1217" y="56"/>
                  </a:cubicBezTo>
                  <a:cubicBezTo>
                    <a:pt x="1217" y="91"/>
                    <a:pt x="1217" y="91"/>
                    <a:pt x="1217" y="91"/>
                  </a:cubicBezTo>
                  <a:cubicBezTo>
                    <a:pt x="1206" y="91"/>
                    <a:pt x="1206" y="91"/>
                    <a:pt x="1206" y="91"/>
                  </a:cubicBezTo>
                  <a:close/>
                  <a:moveTo>
                    <a:pt x="1251" y="71"/>
                  </a:moveTo>
                  <a:cubicBezTo>
                    <a:pt x="1262" y="69"/>
                    <a:pt x="1262" y="69"/>
                    <a:pt x="1262" y="69"/>
                  </a:cubicBezTo>
                  <a:cubicBezTo>
                    <a:pt x="1263" y="74"/>
                    <a:pt x="1265" y="77"/>
                    <a:pt x="1267" y="80"/>
                  </a:cubicBezTo>
                  <a:cubicBezTo>
                    <a:pt x="1270" y="82"/>
                    <a:pt x="1274" y="83"/>
                    <a:pt x="1279" y="83"/>
                  </a:cubicBezTo>
                  <a:cubicBezTo>
                    <a:pt x="1284" y="83"/>
                    <a:pt x="1288" y="82"/>
                    <a:pt x="1291" y="80"/>
                  </a:cubicBezTo>
                  <a:cubicBezTo>
                    <a:pt x="1293" y="78"/>
                    <a:pt x="1294" y="75"/>
                    <a:pt x="1294" y="73"/>
                  </a:cubicBezTo>
                  <a:cubicBezTo>
                    <a:pt x="1294" y="70"/>
                    <a:pt x="1293" y="68"/>
                    <a:pt x="1291" y="67"/>
                  </a:cubicBezTo>
                  <a:cubicBezTo>
                    <a:pt x="1290" y="66"/>
                    <a:pt x="1286" y="64"/>
                    <a:pt x="1280" y="63"/>
                  </a:cubicBezTo>
                  <a:cubicBezTo>
                    <a:pt x="1271" y="61"/>
                    <a:pt x="1266" y="59"/>
                    <a:pt x="1263" y="58"/>
                  </a:cubicBezTo>
                  <a:cubicBezTo>
                    <a:pt x="1259" y="56"/>
                    <a:pt x="1257" y="54"/>
                    <a:pt x="1255" y="51"/>
                  </a:cubicBezTo>
                  <a:cubicBezTo>
                    <a:pt x="1254" y="49"/>
                    <a:pt x="1253" y="46"/>
                    <a:pt x="1253" y="42"/>
                  </a:cubicBezTo>
                  <a:cubicBezTo>
                    <a:pt x="1253" y="39"/>
                    <a:pt x="1254" y="37"/>
                    <a:pt x="1255" y="34"/>
                  </a:cubicBezTo>
                  <a:cubicBezTo>
                    <a:pt x="1256" y="32"/>
                    <a:pt x="1258" y="30"/>
                    <a:pt x="1260" y="28"/>
                  </a:cubicBezTo>
                  <a:cubicBezTo>
                    <a:pt x="1262" y="27"/>
                    <a:pt x="1265" y="26"/>
                    <a:pt x="1268" y="25"/>
                  </a:cubicBezTo>
                  <a:cubicBezTo>
                    <a:pt x="1271" y="24"/>
                    <a:pt x="1274" y="23"/>
                    <a:pt x="1277" y="23"/>
                  </a:cubicBezTo>
                  <a:cubicBezTo>
                    <a:pt x="1282" y="23"/>
                    <a:pt x="1287" y="24"/>
                    <a:pt x="1291" y="26"/>
                  </a:cubicBezTo>
                  <a:cubicBezTo>
                    <a:pt x="1295" y="27"/>
                    <a:pt x="1298" y="29"/>
                    <a:pt x="1300" y="32"/>
                  </a:cubicBezTo>
                  <a:cubicBezTo>
                    <a:pt x="1301" y="34"/>
                    <a:pt x="1303" y="38"/>
                    <a:pt x="1303" y="42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92" y="40"/>
                    <a:pt x="1291" y="37"/>
                    <a:pt x="1288" y="35"/>
                  </a:cubicBezTo>
                  <a:cubicBezTo>
                    <a:pt x="1286" y="34"/>
                    <a:pt x="1282" y="33"/>
                    <a:pt x="1278" y="33"/>
                  </a:cubicBezTo>
                  <a:cubicBezTo>
                    <a:pt x="1273" y="33"/>
                    <a:pt x="1269" y="33"/>
                    <a:pt x="1267" y="35"/>
                  </a:cubicBezTo>
                  <a:cubicBezTo>
                    <a:pt x="1265" y="37"/>
                    <a:pt x="1264" y="39"/>
                    <a:pt x="1264" y="41"/>
                  </a:cubicBezTo>
                  <a:cubicBezTo>
                    <a:pt x="1264" y="43"/>
                    <a:pt x="1264" y="44"/>
                    <a:pt x="1265" y="45"/>
                  </a:cubicBezTo>
                  <a:cubicBezTo>
                    <a:pt x="1266" y="46"/>
                    <a:pt x="1267" y="47"/>
                    <a:pt x="1269" y="48"/>
                  </a:cubicBezTo>
                  <a:cubicBezTo>
                    <a:pt x="1271" y="48"/>
                    <a:pt x="1274" y="49"/>
                    <a:pt x="1279" y="51"/>
                  </a:cubicBezTo>
                  <a:cubicBezTo>
                    <a:pt x="1287" y="53"/>
                    <a:pt x="1293" y="55"/>
                    <a:pt x="1296" y="56"/>
                  </a:cubicBezTo>
                  <a:cubicBezTo>
                    <a:pt x="1299" y="57"/>
                    <a:pt x="1301" y="59"/>
                    <a:pt x="1303" y="62"/>
                  </a:cubicBezTo>
                  <a:cubicBezTo>
                    <a:pt x="1305" y="64"/>
                    <a:pt x="1306" y="68"/>
                    <a:pt x="1306" y="71"/>
                  </a:cubicBezTo>
                  <a:cubicBezTo>
                    <a:pt x="1306" y="75"/>
                    <a:pt x="1305" y="79"/>
                    <a:pt x="1303" y="82"/>
                  </a:cubicBezTo>
                  <a:cubicBezTo>
                    <a:pt x="1300" y="85"/>
                    <a:pt x="1297" y="88"/>
                    <a:pt x="1293" y="90"/>
                  </a:cubicBezTo>
                  <a:cubicBezTo>
                    <a:pt x="1289" y="91"/>
                    <a:pt x="1284" y="92"/>
                    <a:pt x="1279" y="92"/>
                  </a:cubicBezTo>
                  <a:cubicBezTo>
                    <a:pt x="1271" y="92"/>
                    <a:pt x="1264" y="91"/>
                    <a:pt x="1260" y="87"/>
                  </a:cubicBezTo>
                  <a:cubicBezTo>
                    <a:pt x="1255" y="83"/>
                    <a:pt x="1252" y="78"/>
                    <a:pt x="1251" y="71"/>
                  </a:cubicBezTo>
                  <a:close/>
                  <a:moveTo>
                    <a:pt x="1326" y="13"/>
                  </a:moveTo>
                  <a:cubicBezTo>
                    <a:pt x="1326" y="0"/>
                    <a:pt x="1326" y="0"/>
                    <a:pt x="1326" y="0"/>
                  </a:cubicBezTo>
                  <a:cubicBezTo>
                    <a:pt x="1337" y="0"/>
                    <a:pt x="1337" y="0"/>
                    <a:pt x="1337" y="0"/>
                  </a:cubicBezTo>
                  <a:cubicBezTo>
                    <a:pt x="1337" y="13"/>
                    <a:pt x="1337" y="13"/>
                    <a:pt x="1337" y="13"/>
                  </a:cubicBezTo>
                  <a:cubicBezTo>
                    <a:pt x="1326" y="13"/>
                    <a:pt x="1326" y="13"/>
                    <a:pt x="1326" y="13"/>
                  </a:cubicBezTo>
                  <a:close/>
                  <a:moveTo>
                    <a:pt x="1326" y="91"/>
                  </a:moveTo>
                  <a:cubicBezTo>
                    <a:pt x="1326" y="25"/>
                    <a:pt x="1326" y="25"/>
                    <a:pt x="1326" y="25"/>
                  </a:cubicBezTo>
                  <a:cubicBezTo>
                    <a:pt x="1337" y="25"/>
                    <a:pt x="1337" y="25"/>
                    <a:pt x="1337" y="25"/>
                  </a:cubicBezTo>
                  <a:cubicBezTo>
                    <a:pt x="1337" y="91"/>
                    <a:pt x="1337" y="91"/>
                    <a:pt x="1337" y="91"/>
                  </a:cubicBezTo>
                  <a:cubicBezTo>
                    <a:pt x="1326" y="91"/>
                    <a:pt x="1326" y="91"/>
                    <a:pt x="1326" y="91"/>
                  </a:cubicBezTo>
                  <a:close/>
                  <a:moveTo>
                    <a:pt x="1386" y="81"/>
                  </a:moveTo>
                  <a:cubicBezTo>
                    <a:pt x="1387" y="91"/>
                    <a:pt x="1387" y="91"/>
                    <a:pt x="1387" y="91"/>
                  </a:cubicBezTo>
                  <a:cubicBezTo>
                    <a:pt x="1384" y="91"/>
                    <a:pt x="1382" y="92"/>
                    <a:pt x="1379" y="92"/>
                  </a:cubicBezTo>
                  <a:cubicBezTo>
                    <a:pt x="1375" y="92"/>
                    <a:pt x="1372" y="91"/>
                    <a:pt x="1370" y="90"/>
                  </a:cubicBezTo>
                  <a:cubicBezTo>
                    <a:pt x="1367" y="88"/>
                    <a:pt x="1366" y="87"/>
                    <a:pt x="1365" y="85"/>
                  </a:cubicBezTo>
                  <a:cubicBezTo>
                    <a:pt x="1364" y="83"/>
                    <a:pt x="1364" y="78"/>
                    <a:pt x="1364" y="72"/>
                  </a:cubicBezTo>
                  <a:cubicBezTo>
                    <a:pt x="1364" y="34"/>
                    <a:pt x="1364" y="34"/>
                    <a:pt x="1364" y="34"/>
                  </a:cubicBezTo>
                  <a:cubicBezTo>
                    <a:pt x="1355" y="34"/>
                    <a:pt x="1355" y="34"/>
                    <a:pt x="1355" y="34"/>
                  </a:cubicBezTo>
                  <a:cubicBezTo>
                    <a:pt x="1355" y="25"/>
                    <a:pt x="1355" y="25"/>
                    <a:pt x="1355" y="25"/>
                  </a:cubicBezTo>
                  <a:cubicBezTo>
                    <a:pt x="1364" y="25"/>
                    <a:pt x="1364" y="25"/>
                    <a:pt x="1364" y="25"/>
                  </a:cubicBezTo>
                  <a:cubicBezTo>
                    <a:pt x="1364" y="9"/>
                    <a:pt x="1364" y="9"/>
                    <a:pt x="1364" y="9"/>
                  </a:cubicBezTo>
                  <a:cubicBezTo>
                    <a:pt x="1375" y="2"/>
                    <a:pt x="1375" y="2"/>
                    <a:pt x="1375" y="2"/>
                  </a:cubicBezTo>
                  <a:cubicBezTo>
                    <a:pt x="1375" y="25"/>
                    <a:pt x="1375" y="25"/>
                    <a:pt x="1375" y="25"/>
                  </a:cubicBezTo>
                  <a:cubicBezTo>
                    <a:pt x="1386" y="25"/>
                    <a:pt x="1386" y="25"/>
                    <a:pt x="1386" y="25"/>
                  </a:cubicBezTo>
                  <a:cubicBezTo>
                    <a:pt x="1386" y="34"/>
                    <a:pt x="1386" y="34"/>
                    <a:pt x="1386" y="34"/>
                  </a:cubicBezTo>
                  <a:cubicBezTo>
                    <a:pt x="1375" y="34"/>
                    <a:pt x="1375" y="34"/>
                    <a:pt x="1375" y="34"/>
                  </a:cubicBezTo>
                  <a:cubicBezTo>
                    <a:pt x="1375" y="72"/>
                    <a:pt x="1375" y="72"/>
                    <a:pt x="1375" y="72"/>
                  </a:cubicBezTo>
                  <a:cubicBezTo>
                    <a:pt x="1375" y="75"/>
                    <a:pt x="1375" y="77"/>
                    <a:pt x="1375" y="78"/>
                  </a:cubicBezTo>
                  <a:cubicBezTo>
                    <a:pt x="1376" y="79"/>
                    <a:pt x="1376" y="80"/>
                    <a:pt x="1377" y="80"/>
                  </a:cubicBezTo>
                  <a:cubicBezTo>
                    <a:pt x="1378" y="81"/>
                    <a:pt x="1379" y="81"/>
                    <a:pt x="1381" y="81"/>
                  </a:cubicBezTo>
                  <a:cubicBezTo>
                    <a:pt x="1382" y="81"/>
                    <a:pt x="1384" y="81"/>
                    <a:pt x="1386" y="81"/>
                  </a:cubicBezTo>
                  <a:close/>
                  <a:moveTo>
                    <a:pt x="1403" y="116"/>
                  </a:moveTo>
                  <a:cubicBezTo>
                    <a:pt x="1402" y="106"/>
                    <a:pt x="1402" y="106"/>
                    <a:pt x="1402" y="106"/>
                  </a:cubicBezTo>
                  <a:cubicBezTo>
                    <a:pt x="1405" y="106"/>
                    <a:pt x="1407" y="107"/>
                    <a:pt x="1409" y="107"/>
                  </a:cubicBezTo>
                  <a:cubicBezTo>
                    <a:pt x="1411" y="107"/>
                    <a:pt x="1413" y="106"/>
                    <a:pt x="1414" y="105"/>
                  </a:cubicBezTo>
                  <a:cubicBezTo>
                    <a:pt x="1416" y="105"/>
                    <a:pt x="1417" y="103"/>
                    <a:pt x="1418" y="102"/>
                  </a:cubicBezTo>
                  <a:cubicBezTo>
                    <a:pt x="1419" y="101"/>
                    <a:pt x="1420" y="98"/>
                    <a:pt x="1422" y="94"/>
                  </a:cubicBezTo>
                  <a:cubicBezTo>
                    <a:pt x="1422" y="93"/>
                    <a:pt x="1422" y="92"/>
                    <a:pt x="1423" y="91"/>
                  </a:cubicBezTo>
                  <a:cubicBezTo>
                    <a:pt x="1398" y="25"/>
                    <a:pt x="1398" y="25"/>
                    <a:pt x="1398" y="25"/>
                  </a:cubicBezTo>
                  <a:cubicBezTo>
                    <a:pt x="1410" y="25"/>
                    <a:pt x="1410" y="25"/>
                    <a:pt x="1410" y="25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25" y="68"/>
                    <a:pt x="1427" y="73"/>
                    <a:pt x="1428" y="78"/>
                  </a:cubicBezTo>
                  <a:cubicBezTo>
                    <a:pt x="1429" y="73"/>
                    <a:pt x="1431" y="68"/>
                    <a:pt x="1433" y="63"/>
                  </a:cubicBezTo>
                  <a:cubicBezTo>
                    <a:pt x="1447" y="25"/>
                    <a:pt x="1447" y="25"/>
                    <a:pt x="1447" y="25"/>
                  </a:cubicBezTo>
                  <a:cubicBezTo>
                    <a:pt x="1458" y="25"/>
                    <a:pt x="1458" y="25"/>
                    <a:pt x="1458" y="25"/>
                  </a:cubicBezTo>
                  <a:cubicBezTo>
                    <a:pt x="1433" y="92"/>
                    <a:pt x="1433" y="92"/>
                    <a:pt x="1433" y="92"/>
                  </a:cubicBezTo>
                  <a:cubicBezTo>
                    <a:pt x="1430" y="99"/>
                    <a:pt x="1428" y="104"/>
                    <a:pt x="1427" y="107"/>
                  </a:cubicBezTo>
                  <a:cubicBezTo>
                    <a:pt x="1425" y="111"/>
                    <a:pt x="1422" y="113"/>
                    <a:pt x="1420" y="115"/>
                  </a:cubicBezTo>
                  <a:cubicBezTo>
                    <a:pt x="1417" y="117"/>
                    <a:pt x="1414" y="118"/>
                    <a:pt x="1411" y="118"/>
                  </a:cubicBezTo>
                  <a:cubicBezTo>
                    <a:pt x="1408" y="118"/>
                    <a:pt x="1406" y="117"/>
                    <a:pt x="140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fontAlgn="auto"/>
            <a:fld id="{9843CFC7-27C3-463C-8A79-AEC7E684761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2023/7/14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auto"/>
            <a:fld id="{CAFAD611-836A-4451-B92F-FE9C3ED642B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161573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-12700" y="6211888"/>
            <a:ext cx="12204700" cy="646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2700" y="742950"/>
            <a:ext cx="12204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 userDrawn="1"/>
        </p:nvSpPr>
        <p:spPr>
          <a:xfrm>
            <a:off x="2870200" y="2336800"/>
            <a:ext cx="1028700" cy="1028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101" name="图片 2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513" y="101600"/>
            <a:ext cx="1895475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6100" y="2451100"/>
            <a:ext cx="9144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en-US" altLang="zh-CN" strike="noStrike" noProof="1"/>
              <a:t>1</a:t>
            </a:r>
            <a:endParaRPr lang="zh-CN" altLang="en-US" strike="noStrike" noProof="1"/>
          </a:p>
        </p:txBody>
      </p:sp>
      <p:sp>
        <p:nvSpPr>
          <p:cNvPr id="29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6100" y="2476500"/>
            <a:ext cx="46990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单击插入节标题</a:t>
            </a:r>
          </a:p>
        </p:txBody>
      </p:sp>
      <p:grpSp>
        <p:nvGrpSpPr>
          <p:cNvPr id="18" name="1f2ed4f4-af47-4aa0-a7ee-d2262c76c3cf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0343187" y="6318391"/>
            <a:ext cx="1315413" cy="433042"/>
            <a:chOff x="3060851" y="2374360"/>
            <a:chExt cx="6070298" cy="1998378"/>
          </a:xfrm>
          <a:solidFill>
            <a:schemeClr val="bg1"/>
          </a:solidFill>
        </p:grpSpPr>
        <p:sp>
          <p:nvSpPr>
            <p:cNvPr id="19" name="ïslide"/>
            <p:cNvSpPr/>
            <p:nvPr/>
          </p:nvSpPr>
          <p:spPr bwMode="auto">
            <a:xfrm>
              <a:off x="3060851" y="2479334"/>
              <a:ext cx="1892108" cy="1893404"/>
            </a:xfrm>
            <a:custGeom>
              <a:avLst/>
              <a:gdLst>
                <a:gd name="T0" fmla="*/ 91 w 703"/>
                <a:gd name="T1" fmla="*/ 244 h 702"/>
                <a:gd name="T2" fmla="*/ 73 w 703"/>
                <a:gd name="T3" fmla="*/ 303 h 702"/>
                <a:gd name="T4" fmla="*/ 57 w 703"/>
                <a:gd name="T5" fmla="*/ 303 h 702"/>
                <a:gd name="T6" fmla="*/ 52 w 703"/>
                <a:gd name="T7" fmla="*/ 338 h 702"/>
                <a:gd name="T8" fmla="*/ 56 w 703"/>
                <a:gd name="T9" fmla="*/ 325 h 702"/>
                <a:gd name="T10" fmla="*/ 72 w 703"/>
                <a:gd name="T11" fmla="*/ 383 h 702"/>
                <a:gd name="T12" fmla="*/ 43 w 703"/>
                <a:gd name="T13" fmla="*/ 420 h 702"/>
                <a:gd name="T14" fmla="*/ 65 w 703"/>
                <a:gd name="T15" fmla="*/ 439 h 702"/>
                <a:gd name="T16" fmla="*/ 60 w 703"/>
                <a:gd name="T17" fmla="*/ 474 h 702"/>
                <a:gd name="T18" fmla="*/ 103 w 703"/>
                <a:gd name="T19" fmla="*/ 529 h 702"/>
                <a:gd name="T20" fmla="*/ 117 w 703"/>
                <a:gd name="T21" fmla="*/ 504 h 702"/>
                <a:gd name="T22" fmla="*/ 89 w 703"/>
                <a:gd name="T23" fmla="*/ 517 h 702"/>
                <a:gd name="T24" fmla="*/ 128 w 703"/>
                <a:gd name="T25" fmla="*/ 573 h 702"/>
                <a:gd name="T26" fmla="*/ 158 w 703"/>
                <a:gd name="T27" fmla="*/ 600 h 702"/>
                <a:gd name="T28" fmla="*/ 178 w 703"/>
                <a:gd name="T29" fmla="*/ 600 h 702"/>
                <a:gd name="T30" fmla="*/ 188 w 703"/>
                <a:gd name="T31" fmla="*/ 584 h 702"/>
                <a:gd name="T32" fmla="*/ 193 w 703"/>
                <a:gd name="T33" fmla="*/ 624 h 702"/>
                <a:gd name="T34" fmla="*/ 327 w 703"/>
                <a:gd name="T35" fmla="*/ 661 h 702"/>
                <a:gd name="T36" fmla="*/ 339 w 703"/>
                <a:gd name="T37" fmla="*/ 634 h 702"/>
                <a:gd name="T38" fmla="*/ 327 w 703"/>
                <a:gd name="T39" fmla="*/ 648 h 702"/>
                <a:gd name="T40" fmla="*/ 370 w 703"/>
                <a:gd name="T41" fmla="*/ 635 h 702"/>
                <a:gd name="T42" fmla="*/ 383 w 703"/>
                <a:gd name="T43" fmla="*/ 661 h 702"/>
                <a:gd name="T44" fmla="*/ 414 w 703"/>
                <a:gd name="T45" fmla="*/ 634 h 702"/>
                <a:gd name="T46" fmla="*/ 420 w 703"/>
                <a:gd name="T47" fmla="*/ 643 h 702"/>
                <a:gd name="T48" fmla="*/ 485 w 703"/>
                <a:gd name="T49" fmla="*/ 631 h 702"/>
                <a:gd name="T50" fmla="*/ 517 w 703"/>
                <a:gd name="T51" fmla="*/ 578 h 702"/>
                <a:gd name="T52" fmla="*/ 579 w 703"/>
                <a:gd name="T53" fmla="*/ 569 h 702"/>
                <a:gd name="T54" fmla="*/ 610 w 703"/>
                <a:gd name="T55" fmla="*/ 459 h 702"/>
                <a:gd name="T56" fmla="*/ 623 w 703"/>
                <a:gd name="T57" fmla="*/ 422 h 702"/>
                <a:gd name="T58" fmla="*/ 641 w 703"/>
                <a:gd name="T59" fmla="*/ 430 h 702"/>
                <a:gd name="T60" fmla="*/ 635 w 703"/>
                <a:gd name="T61" fmla="*/ 437 h 702"/>
                <a:gd name="T62" fmla="*/ 644 w 703"/>
                <a:gd name="T63" fmla="*/ 387 h 702"/>
                <a:gd name="T64" fmla="*/ 642 w 703"/>
                <a:gd name="T65" fmla="*/ 383 h 702"/>
                <a:gd name="T66" fmla="*/ 632 w 703"/>
                <a:gd name="T67" fmla="*/ 333 h 702"/>
                <a:gd name="T68" fmla="*/ 634 w 703"/>
                <a:gd name="T69" fmla="*/ 246 h 702"/>
                <a:gd name="T70" fmla="*/ 351 w 703"/>
                <a:gd name="T71" fmla="*/ 597 h 702"/>
                <a:gd name="T72" fmla="*/ 351 w 703"/>
                <a:gd name="T73" fmla="*/ 6 h 702"/>
                <a:gd name="T74" fmla="*/ 299 w 703"/>
                <a:gd name="T75" fmla="*/ 53 h 702"/>
                <a:gd name="T76" fmla="*/ 280 w 703"/>
                <a:gd name="T77" fmla="*/ 87 h 702"/>
                <a:gd name="T78" fmla="*/ 328 w 703"/>
                <a:gd name="T79" fmla="*/ 72 h 702"/>
                <a:gd name="T80" fmla="*/ 429 w 703"/>
                <a:gd name="T81" fmla="*/ 73 h 702"/>
                <a:gd name="T82" fmla="*/ 442 w 703"/>
                <a:gd name="T83" fmla="*/ 84 h 702"/>
                <a:gd name="T84" fmla="*/ 161 w 703"/>
                <a:gd name="T85" fmla="*/ 105 h 702"/>
                <a:gd name="T86" fmla="*/ 168 w 703"/>
                <a:gd name="T87" fmla="*/ 139 h 702"/>
                <a:gd name="T88" fmla="*/ 190 w 703"/>
                <a:gd name="T89" fmla="*/ 145 h 702"/>
                <a:gd name="T90" fmla="*/ 209 w 703"/>
                <a:gd name="T91" fmla="*/ 117 h 702"/>
                <a:gd name="T92" fmla="*/ 175 w 703"/>
                <a:gd name="T93" fmla="*/ 120 h 702"/>
                <a:gd name="T94" fmla="*/ 179 w 703"/>
                <a:gd name="T95" fmla="*/ 121 h 702"/>
                <a:gd name="T96" fmla="*/ 549 w 703"/>
                <a:gd name="T97" fmla="*/ 96 h 702"/>
                <a:gd name="T98" fmla="*/ 538 w 703"/>
                <a:gd name="T99" fmla="*/ 116 h 702"/>
                <a:gd name="T100" fmla="*/ 566 w 703"/>
                <a:gd name="T101" fmla="*/ 137 h 702"/>
                <a:gd name="T102" fmla="*/ 555 w 703"/>
                <a:gd name="T103" fmla="*/ 118 h 702"/>
                <a:gd name="T104" fmla="*/ 548 w 703"/>
                <a:gd name="T105" fmla="*/ 105 h 702"/>
                <a:gd name="T106" fmla="*/ 552 w 703"/>
                <a:gd name="T107" fmla="*/ 109 h 702"/>
                <a:gd name="T108" fmla="*/ 534 w 703"/>
                <a:gd name="T109" fmla="*/ 137 h 702"/>
                <a:gd name="T110" fmla="*/ 542 w 703"/>
                <a:gd name="T111" fmla="*/ 144 h 702"/>
                <a:gd name="T112" fmla="*/ 351 w 703"/>
                <a:gd name="T113" fmla="*/ 584 h 702"/>
                <a:gd name="T114" fmla="*/ 239 w 703"/>
                <a:gd name="T115" fmla="*/ 457 h 702"/>
                <a:gd name="T116" fmla="*/ 390 w 703"/>
                <a:gd name="T117" fmla="*/ 52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3" h="702">
                  <a:moveTo>
                    <a:pt x="351" y="118"/>
                  </a:moveTo>
                  <a:cubicBezTo>
                    <a:pt x="480" y="118"/>
                    <a:pt x="584" y="223"/>
                    <a:pt x="584" y="351"/>
                  </a:cubicBezTo>
                  <a:cubicBezTo>
                    <a:pt x="584" y="367"/>
                    <a:pt x="583" y="382"/>
                    <a:pt x="580" y="397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125" y="404"/>
                    <a:pt x="125" y="404"/>
                    <a:pt x="125" y="404"/>
                  </a:cubicBezTo>
                  <a:cubicBezTo>
                    <a:pt x="121" y="387"/>
                    <a:pt x="119" y="369"/>
                    <a:pt x="119" y="351"/>
                  </a:cubicBezTo>
                  <a:cubicBezTo>
                    <a:pt x="119" y="223"/>
                    <a:pt x="223" y="118"/>
                    <a:pt x="351" y="118"/>
                  </a:cubicBezTo>
                  <a:close/>
                  <a:moveTo>
                    <a:pt x="58" y="233"/>
                  </a:moveTo>
                  <a:cubicBezTo>
                    <a:pt x="91" y="244"/>
                    <a:pt x="91" y="244"/>
                    <a:pt x="91" y="244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82" y="246"/>
                    <a:pt x="82" y="246"/>
                    <a:pt x="82" y="246"/>
                  </a:cubicBezTo>
                  <a:cubicBezTo>
                    <a:pt x="57" y="237"/>
                    <a:pt x="57" y="237"/>
                    <a:pt x="57" y="237"/>
                  </a:cubicBezTo>
                  <a:cubicBezTo>
                    <a:pt x="58" y="233"/>
                    <a:pt x="58" y="233"/>
                    <a:pt x="58" y="233"/>
                  </a:cubicBezTo>
                  <a:close/>
                  <a:moveTo>
                    <a:pt x="61" y="275"/>
                  </a:moveTo>
                  <a:cubicBezTo>
                    <a:pt x="67" y="276"/>
                    <a:pt x="71" y="279"/>
                    <a:pt x="74" y="282"/>
                  </a:cubicBezTo>
                  <a:cubicBezTo>
                    <a:pt x="76" y="286"/>
                    <a:pt x="77" y="290"/>
                    <a:pt x="76" y="295"/>
                  </a:cubicBezTo>
                  <a:cubicBezTo>
                    <a:pt x="76" y="298"/>
                    <a:pt x="75" y="301"/>
                    <a:pt x="73" y="303"/>
                  </a:cubicBezTo>
                  <a:cubicBezTo>
                    <a:pt x="71" y="305"/>
                    <a:pt x="68" y="307"/>
                    <a:pt x="65" y="308"/>
                  </a:cubicBezTo>
                  <a:cubicBezTo>
                    <a:pt x="62" y="309"/>
                    <a:pt x="59" y="309"/>
                    <a:pt x="56" y="308"/>
                  </a:cubicBezTo>
                  <a:cubicBezTo>
                    <a:pt x="52" y="307"/>
                    <a:pt x="49" y="306"/>
                    <a:pt x="47" y="304"/>
                  </a:cubicBezTo>
                  <a:cubicBezTo>
                    <a:pt x="45" y="303"/>
                    <a:pt x="43" y="300"/>
                    <a:pt x="42" y="297"/>
                  </a:cubicBezTo>
                  <a:cubicBezTo>
                    <a:pt x="41" y="295"/>
                    <a:pt x="41" y="292"/>
                    <a:pt x="41" y="289"/>
                  </a:cubicBezTo>
                  <a:cubicBezTo>
                    <a:pt x="42" y="286"/>
                    <a:pt x="43" y="283"/>
                    <a:pt x="45" y="281"/>
                  </a:cubicBezTo>
                  <a:cubicBezTo>
                    <a:pt x="47" y="278"/>
                    <a:pt x="50" y="277"/>
                    <a:pt x="52" y="276"/>
                  </a:cubicBezTo>
                  <a:cubicBezTo>
                    <a:pt x="55" y="275"/>
                    <a:pt x="58" y="275"/>
                    <a:pt x="61" y="275"/>
                  </a:cubicBezTo>
                  <a:close/>
                  <a:moveTo>
                    <a:pt x="60" y="280"/>
                  </a:moveTo>
                  <a:cubicBezTo>
                    <a:pt x="56" y="279"/>
                    <a:pt x="53" y="280"/>
                    <a:pt x="50" y="282"/>
                  </a:cubicBezTo>
                  <a:cubicBezTo>
                    <a:pt x="47" y="283"/>
                    <a:pt x="46" y="286"/>
                    <a:pt x="45" y="289"/>
                  </a:cubicBezTo>
                  <a:cubicBezTo>
                    <a:pt x="44" y="293"/>
                    <a:pt x="45" y="296"/>
                    <a:pt x="47" y="298"/>
                  </a:cubicBezTo>
                  <a:cubicBezTo>
                    <a:pt x="49" y="301"/>
                    <a:pt x="52" y="303"/>
                    <a:pt x="57" y="303"/>
                  </a:cubicBezTo>
                  <a:cubicBezTo>
                    <a:pt x="60" y="304"/>
                    <a:pt x="62" y="304"/>
                    <a:pt x="64" y="303"/>
                  </a:cubicBezTo>
                  <a:cubicBezTo>
                    <a:pt x="66" y="303"/>
                    <a:pt x="68" y="302"/>
                    <a:pt x="70" y="300"/>
                  </a:cubicBezTo>
                  <a:cubicBezTo>
                    <a:pt x="71" y="298"/>
                    <a:pt x="72" y="297"/>
                    <a:pt x="73" y="294"/>
                  </a:cubicBezTo>
                  <a:cubicBezTo>
                    <a:pt x="73" y="291"/>
                    <a:pt x="73" y="288"/>
                    <a:pt x="71" y="285"/>
                  </a:cubicBezTo>
                  <a:cubicBezTo>
                    <a:pt x="69" y="283"/>
                    <a:pt x="65" y="281"/>
                    <a:pt x="60" y="280"/>
                  </a:cubicBezTo>
                  <a:close/>
                  <a:moveTo>
                    <a:pt x="38" y="318"/>
                  </a:moveTo>
                  <a:cubicBezTo>
                    <a:pt x="72" y="321"/>
                    <a:pt x="72" y="321"/>
                    <a:pt x="72" y="321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70" y="340"/>
                    <a:pt x="70" y="342"/>
                    <a:pt x="69" y="344"/>
                  </a:cubicBezTo>
                  <a:cubicBezTo>
                    <a:pt x="68" y="345"/>
                    <a:pt x="67" y="346"/>
                    <a:pt x="65" y="347"/>
                  </a:cubicBezTo>
                  <a:cubicBezTo>
                    <a:pt x="64" y="348"/>
                    <a:pt x="62" y="348"/>
                    <a:pt x="60" y="348"/>
                  </a:cubicBezTo>
                  <a:cubicBezTo>
                    <a:pt x="58" y="348"/>
                    <a:pt x="56" y="347"/>
                    <a:pt x="54" y="345"/>
                  </a:cubicBezTo>
                  <a:cubicBezTo>
                    <a:pt x="53" y="344"/>
                    <a:pt x="52" y="341"/>
                    <a:pt x="52" y="338"/>
                  </a:cubicBezTo>
                  <a:cubicBezTo>
                    <a:pt x="51" y="339"/>
                    <a:pt x="50" y="340"/>
                    <a:pt x="50" y="340"/>
                  </a:cubicBezTo>
                  <a:cubicBezTo>
                    <a:pt x="48" y="341"/>
                    <a:pt x="47" y="343"/>
                    <a:pt x="45" y="344"/>
                  </a:cubicBezTo>
                  <a:cubicBezTo>
                    <a:pt x="35" y="349"/>
                    <a:pt x="35" y="349"/>
                    <a:pt x="35" y="349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5" y="338"/>
                    <a:pt x="47" y="337"/>
                    <a:pt x="48" y="336"/>
                  </a:cubicBezTo>
                  <a:cubicBezTo>
                    <a:pt x="49" y="336"/>
                    <a:pt x="50" y="335"/>
                    <a:pt x="50" y="334"/>
                  </a:cubicBezTo>
                  <a:cubicBezTo>
                    <a:pt x="51" y="334"/>
                    <a:pt x="51" y="333"/>
                    <a:pt x="52" y="332"/>
                  </a:cubicBezTo>
                  <a:cubicBezTo>
                    <a:pt x="52" y="332"/>
                    <a:pt x="52" y="331"/>
                    <a:pt x="52" y="330"/>
                  </a:cubicBezTo>
                  <a:cubicBezTo>
                    <a:pt x="52" y="324"/>
                    <a:pt x="52" y="324"/>
                    <a:pt x="52" y="324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8" y="318"/>
                    <a:pt x="38" y="318"/>
                    <a:pt x="38" y="318"/>
                  </a:cubicBezTo>
                  <a:close/>
                  <a:moveTo>
                    <a:pt x="56" y="325"/>
                  </a:moveTo>
                  <a:cubicBezTo>
                    <a:pt x="56" y="335"/>
                    <a:pt x="56" y="335"/>
                    <a:pt x="56" y="335"/>
                  </a:cubicBezTo>
                  <a:cubicBezTo>
                    <a:pt x="55" y="337"/>
                    <a:pt x="55" y="338"/>
                    <a:pt x="56" y="339"/>
                  </a:cubicBezTo>
                  <a:cubicBezTo>
                    <a:pt x="56" y="341"/>
                    <a:pt x="57" y="342"/>
                    <a:pt x="58" y="342"/>
                  </a:cubicBezTo>
                  <a:cubicBezTo>
                    <a:pt x="58" y="343"/>
                    <a:pt x="59" y="343"/>
                    <a:pt x="61" y="343"/>
                  </a:cubicBezTo>
                  <a:cubicBezTo>
                    <a:pt x="62" y="344"/>
                    <a:pt x="64" y="343"/>
                    <a:pt x="65" y="342"/>
                  </a:cubicBezTo>
                  <a:cubicBezTo>
                    <a:pt x="66" y="341"/>
                    <a:pt x="67" y="339"/>
                    <a:pt x="67" y="337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56" y="325"/>
                    <a:pt x="56" y="325"/>
                    <a:pt x="56" y="325"/>
                  </a:cubicBezTo>
                  <a:close/>
                  <a:moveTo>
                    <a:pt x="36" y="369"/>
                  </a:moveTo>
                  <a:cubicBezTo>
                    <a:pt x="67" y="367"/>
                    <a:pt x="67" y="367"/>
                    <a:pt x="67" y="367"/>
                  </a:cubicBezTo>
                  <a:cubicBezTo>
                    <a:pt x="66" y="356"/>
                    <a:pt x="66" y="356"/>
                    <a:pt x="66" y="356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7" y="372"/>
                    <a:pt x="67" y="372"/>
                    <a:pt x="67" y="372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6" y="369"/>
                    <a:pt x="36" y="369"/>
                    <a:pt x="36" y="369"/>
                  </a:cubicBezTo>
                  <a:close/>
                  <a:moveTo>
                    <a:pt x="39" y="398"/>
                  </a:moveTo>
                  <a:cubicBezTo>
                    <a:pt x="74" y="392"/>
                    <a:pt x="74" y="392"/>
                    <a:pt x="74" y="392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77" y="415"/>
                    <a:pt x="77" y="415"/>
                    <a:pt x="77" y="41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44" y="424"/>
                    <a:pt x="44" y="424"/>
                    <a:pt x="44" y="424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39" y="398"/>
                    <a:pt x="39" y="398"/>
                    <a:pt x="39" y="398"/>
                  </a:cubicBezTo>
                  <a:close/>
                  <a:moveTo>
                    <a:pt x="48" y="440"/>
                  </a:moveTo>
                  <a:cubicBezTo>
                    <a:pt x="81" y="429"/>
                    <a:pt x="81" y="429"/>
                    <a:pt x="81" y="429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9" y="434"/>
                    <a:pt x="79" y="434"/>
                    <a:pt x="79" y="434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75" y="456"/>
                    <a:pt x="75" y="456"/>
                    <a:pt x="75" y="456"/>
                  </a:cubicBezTo>
                  <a:cubicBezTo>
                    <a:pt x="71" y="457"/>
                    <a:pt x="71" y="457"/>
                    <a:pt x="71" y="457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54" y="443"/>
                    <a:pt x="54" y="443"/>
                    <a:pt x="54" y="443"/>
                  </a:cubicBezTo>
                  <a:cubicBezTo>
                    <a:pt x="60" y="463"/>
                    <a:pt x="60" y="463"/>
                    <a:pt x="60" y="463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48" y="440"/>
                    <a:pt x="48" y="440"/>
                    <a:pt x="48" y="440"/>
                  </a:cubicBezTo>
                  <a:close/>
                  <a:moveTo>
                    <a:pt x="60" y="474"/>
                  </a:moveTo>
                  <a:cubicBezTo>
                    <a:pt x="97" y="470"/>
                    <a:pt x="97" y="470"/>
                    <a:pt x="97" y="47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2" y="498"/>
                    <a:pt x="72" y="498"/>
                    <a:pt x="72" y="498"/>
                  </a:cubicBezTo>
                  <a:cubicBezTo>
                    <a:pt x="80" y="489"/>
                    <a:pt x="80" y="489"/>
                    <a:pt x="80" y="489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0" y="474"/>
                    <a:pt x="60" y="474"/>
                    <a:pt x="60" y="474"/>
                  </a:cubicBezTo>
                  <a:close/>
                  <a:moveTo>
                    <a:pt x="77" y="476"/>
                  </a:moveTo>
                  <a:cubicBezTo>
                    <a:pt x="82" y="486"/>
                    <a:pt x="82" y="486"/>
                    <a:pt x="82" y="486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91" y="477"/>
                    <a:pt x="93" y="475"/>
                    <a:pt x="94" y="473"/>
                  </a:cubicBezTo>
                  <a:cubicBezTo>
                    <a:pt x="92" y="474"/>
                    <a:pt x="90" y="474"/>
                    <a:pt x="88" y="475"/>
                  </a:cubicBezTo>
                  <a:cubicBezTo>
                    <a:pt x="77" y="476"/>
                    <a:pt x="77" y="476"/>
                    <a:pt x="77" y="476"/>
                  </a:cubicBezTo>
                  <a:close/>
                  <a:moveTo>
                    <a:pt x="89" y="505"/>
                  </a:moveTo>
                  <a:cubicBezTo>
                    <a:pt x="87" y="507"/>
                    <a:pt x="86" y="508"/>
                    <a:pt x="85" y="510"/>
                  </a:cubicBezTo>
                  <a:cubicBezTo>
                    <a:pt x="84" y="512"/>
                    <a:pt x="84" y="514"/>
                    <a:pt x="84" y="517"/>
                  </a:cubicBezTo>
                  <a:cubicBezTo>
                    <a:pt x="84" y="519"/>
                    <a:pt x="85" y="521"/>
                    <a:pt x="87" y="524"/>
                  </a:cubicBezTo>
                  <a:cubicBezTo>
                    <a:pt x="88" y="526"/>
                    <a:pt x="90" y="528"/>
                    <a:pt x="92" y="529"/>
                  </a:cubicBezTo>
                  <a:cubicBezTo>
                    <a:pt x="94" y="530"/>
                    <a:pt x="95" y="531"/>
                    <a:pt x="97" y="531"/>
                  </a:cubicBezTo>
                  <a:cubicBezTo>
                    <a:pt x="99" y="531"/>
                    <a:pt x="101" y="530"/>
                    <a:pt x="103" y="529"/>
                  </a:cubicBezTo>
                  <a:cubicBezTo>
                    <a:pt x="104" y="528"/>
                    <a:pt x="105" y="527"/>
                    <a:pt x="106" y="525"/>
                  </a:cubicBezTo>
                  <a:cubicBezTo>
                    <a:pt x="107" y="524"/>
                    <a:pt x="107" y="522"/>
                    <a:pt x="107" y="520"/>
                  </a:cubicBezTo>
                  <a:cubicBezTo>
                    <a:pt x="106" y="518"/>
                    <a:pt x="106" y="516"/>
                    <a:pt x="104" y="512"/>
                  </a:cubicBezTo>
                  <a:cubicBezTo>
                    <a:pt x="103" y="509"/>
                    <a:pt x="103" y="506"/>
                    <a:pt x="103" y="505"/>
                  </a:cubicBezTo>
                  <a:cubicBezTo>
                    <a:pt x="103" y="504"/>
                    <a:pt x="104" y="503"/>
                    <a:pt x="105" y="502"/>
                  </a:cubicBezTo>
                  <a:cubicBezTo>
                    <a:pt x="106" y="502"/>
                    <a:pt x="107" y="501"/>
                    <a:pt x="109" y="502"/>
                  </a:cubicBezTo>
                  <a:cubicBezTo>
                    <a:pt x="110" y="502"/>
                    <a:pt x="112" y="504"/>
                    <a:pt x="113" y="506"/>
                  </a:cubicBezTo>
                  <a:cubicBezTo>
                    <a:pt x="115" y="509"/>
                    <a:pt x="115" y="511"/>
                    <a:pt x="115" y="512"/>
                  </a:cubicBezTo>
                  <a:cubicBezTo>
                    <a:pt x="115" y="514"/>
                    <a:pt x="114" y="516"/>
                    <a:pt x="112" y="517"/>
                  </a:cubicBezTo>
                  <a:cubicBezTo>
                    <a:pt x="115" y="520"/>
                    <a:pt x="115" y="520"/>
                    <a:pt x="115" y="520"/>
                  </a:cubicBezTo>
                  <a:cubicBezTo>
                    <a:pt x="117" y="519"/>
                    <a:pt x="118" y="518"/>
                    <a:pt x="119" y="516"/>
                  </a:cubicBezTo>
                  <a:cubicBezTo>
                    <a:pt x="119" y="514"/>
                    <a:pt x="120" y="512"/>
                    <a:pt x="119" y="510"/>
                  </a:cubicBezTo>
                  <a:cubicBezTo>
                    <a:pt x="119" y="508"/>
                    <a:pt x="118" y="506"/>
                    <a:pt x="117" y="504"/>
                  </a:cubicBezTo>
                  <a:cubicBezTo>
                    <a:pt x="115" y="502"/>
                    <a:pt x="114" y="500"/>
                    <a:pt x="112" y="499"/>
                  </a:cubicBezTo>
                  <a:cubicBezTo>
                    <a:pt x="111" y="498"/>
                    <a:pt x="109" y="497"/>
                    <a:pt x="107" y="497"/>
                  </a:cubicBezTo>
                  <a:cubicBezTo>
                    <a:pt x="105" y="497"/>
                    <a:pt x="104" y="498"/>
                    <a:pt x="102" y="499"/>
                  </a:cubicBezTo>
                  <a:cubicBezTo>
                    <a:pt x="101" y="500"/>
                    <a:pt x="100" y="501"/>
                    <a:pt x="99" y="502"/>
                  </a:cubicBezTo>
                  <a:cubicBezTo>
                    <a:pt x="99" y="503"/>
                    <a:pt x="98" y="505"/>
                    <a:pt x="98" y="507"/>
                  </a:cubicBezTo>
                  <a:cubicBezTo>
                    <a:pt x="99" y="508"/>
                    <a:pt x="99" y="511"/>
                    <a:pt x="100" y="514"/>
                  </a:cubicBezTo>
                  <a:cubicBezTo>
                    <a:pt x="101" y="517"/>
                    <a:pt x="102" y="519"/>
                    <a:pt x="102" y="520"/>
                  </a:cubicBezTo>
                  <a:cubicBezTo>
                    <a:pt x="102" y="521"/>
                    <a:pt x="102" y="523"/>
                    <a:pt x="102" y="523"/>
                  </a:cubicBezTo>
                  <a:cubicBezTo>
                    <a:pt x="102" y="524"/>
                    <a:pt x="101" y="525"/>
                    <a:pt x="100" y="526"/>
                  </a:cubicBezTo>
                  <a:cubicBezTo>
                    <a:pt x="99" y="526"/>
                    <a:pt x="98" y="527"/>
                    <a:pt x="97" y="527"/>
                  </a:cubicBezTo>
                  <a:cubicBezTo>
                    <a:pt x="96" y="526"/>
                    <a:pt x="95" y="526"/>
                    <a:pt x="94" y="525"/>
                  </a:cubicBezTo>
                  <a:cubicBezTo>
                    <a:pt x="92" y="524"/>
                    <a:pt x="91" y="523"/>
                    <a:pt x="90" y="522"/>
                  </a:cubicBezTo>
                  <a:cubicBezTo>
                    <a:pt x="89" y="520"/>
                    <a:pt x="89" y="518"/>
                    <a:pt x="89" y="517"/>
                  </a:cubicBezTo>
                  <a:cubicBezTo>
                    <a:pt x="88" y="515"/>
                    <a:pt x="88" y="513"/>
                    <a:pt x="89" y="512"/>
                  </a:cubicBezTo>
                  <a:cubicBezTo>
                    <a:pt x="89" y="511"/>
                    <a:pt x="90" y="510"/>
                    <a:pt x="92" y="509"/>
                  </a:cubicBezTo>
                  <a:cubicBezTo>
                    <a:pt x="89" y="505"/>
                    <a:pt x="89" y="505"/>
                    <a:pt x="89" y="505"/>
                  </a:cubicBezTo>
                  <a:close/>
                  <a:moveTo>
                    <a:pt x="109" y="552"/>
                  </a:moveTo>
                  <a:cubicBezTo>
                    <a:pt x="132" y="532"/>
                    <a:pt x="132" y="532"/>
                    <a:pt x="132" y="532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7" y="521"/>
                    <a:pt x="127" y="521"/>
                    <a:pt x="127" y="521"/>
                  </a:cubicBezTo>
                  <a:cubicBezTo>
                    <a:pt x="145" y="541"/>
                    <a:pt x="145" y="541"/>
                    <a:pt x="145" y="541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36"/>
                    <a:pt x="135" y="536"/>
                    <a:pt x="135" y="536"/>
                  </a:cubicBezTo>
                  <a:cubicBezTo>
                    <a:pt x="112" y="556"/>
                    <a:pt x="112" y="556"/>
                    <a:pt x="112" y="556"/>
                  </a:cubicBezTo>
                  <a:cubicBezTo>
                    <a:pt x="109" y="552"/>
                    <a:pt x="109" y="552"/>
                    <a:pt x="109" y="552"/>
                  </a:cubicBezTo>
                  <a:close/>
                  <a:moveTo>
                    <a:pt x="128" y="573"/>
                  </a:moveTo>
                  <a:cubicBezTo>
                    <a:pt x="146" y="591"/>
                    <a:pt x="146" y="591"/>
                    <a:pt x="146" y="591"/>
                  </a:cubicBezTo>
                  <a:cubicBezTo>
                    <a:pt x="149" y="588"/>
                    <a:pt x="149" y="588"/>
                    <a:pt x="149" y="588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42" y="565"/>
                    <a:pt x="142" y="565"/>
                    <a:pt x="142" y="565"/>
                  </a:cubicBezTo>
                  <a:cubicBezTo>
                    <a:pt x="156" y="578"/>
                    <a:pt x="156" y="578"/>
                    <a:pt x="156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45" y="562"/>
                    <a:pt x="145" y="562"/>
                    <a:pt x="145" y="562"/>
                  </a:cubicBezTo>
                  <a:cubicBezTo>
                    <a:pt x="152" y="555"/>
                    <a:pt x="152" y="555"/>
                    <a:pt x="152" y="555"/>
                  </a:cubicBezTo>
                  <a:cubicBezTo>
                    <a:pt x="167" y="569"/>
                    <a:pt x="167" y="569"/>
                    <a:pt x="167" y="569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28" y="573"/>
                    <a:pt x="128" y="573"/>
                    <a:pt x="128" y="573"/>
                  </a:cubicBezTo>
                  <a:close/>
                  <a:moveTo>
                    <a:pt x="158" y="600"/>
                  </a:moveTo>
                  <a:cubicBezTo>
                    <a:pt x="178" y="572"/>
                    <a:pt x="178" y="572"/>
                    <a:pt x="178" y="572"/>
                  </a:cubicBezTo>
                  <a:cubicBezTo>
                    <a:pt x="190" y="581"/>
                    <a:pt x="190" y="581"/>
                    <a:pt x="190" y="581"/>
                  </a:cubicBezTo>
                  <a:cubicBezTo>
                    <a:pt x="193" y="583"/>
                    <a:pt x="195" y="584"/>
                    <a:pt x="195" y="586"/>
                  </a:cubicBezTo>
                  <a:cubicBezTo>
                    <a:pt x="196" y="587"/>
                    <a:pt x="197" y="589"/>
                    <a:pt x="197" y="591"/>
                  </a:cubicBezTo>
                  <a:cubicBezTo>
                    <a:pt x="197" y="593"/>
                    <a:pt x="196" y="594"/>
                    <a:pt x="195" y="596"/>
                  </a:cubicBezTo>
                  <a:cubicBezTo>
                    <a:pt x="193" y="598"/>
                    <a:pt x="191" y="599"/>
                    <a:pt x="189" y="599"/>
                  </a:cubicBezTo>
                  <a:cubicBezTo>
                    <a:pt x="187" y="600"/>
                    <a:pt x="184" y="599"/>
                    <a:pt x="181" y="598"/>
                  </a:cubicBezTo>
                  <a:cubicBezTo>
                    <a:pt x="182" y="599"/>
                    <a:pt x="182" y="600"/>
                    <a:pt x="183" y="601"/>
                  </a:cubicBezTo>
                  <a:cubicBezTo>
                    <a:pt x="183" y="603"/>
                    <a:pt x="183" y="605"/>
                    <a:pt x="183" y="607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78" y="614"/>
                    <a:pt x="178" y="614"/>
                    <a:pt x="178" y="614"/>
                  </a:cubicBezTo>
                  <a:cubicBezTo>
                    <a:pt x="178" y="606"/>
                    <a:pt x="178" y="606"/>
                    <a:pt x="178" y="606"/>
                  </a:cubicBezTo>
                  <a:cubicBezTo>
                    <a:pt x="178" y="603"/>
                    <a:pt x="178" y="602"/>
                    <a:pt x="178" y="600"/>
                  </a:cubicBezTo>
                  <a:cubicBezTo>
                    <a:pt x="178" y="599"/>
                    <a:pt x="178" y="598"/>
                    <a:pt x="178" y="597"/>
                  </a:cubicBezTo>
                  <a:cubicBezTo>
                    <a:pt x="177" y="596"/>
                    <a:pt x="177" y="596"/>
                    <a:pt x="177" y="595"/>
                  </a:cubicBezTo>
                  <a:cubicBezTo>
                    <a:pt x="176" y="595"/>
                    <a:pt x="176" y="594"/>
                    <a:pt x="175" y="593"/>
                  </a:cubicBezTo>
                  <a:cubicBezTo>
                    <a:pt x="170" y="590"/>
                    <a:pt x="170" y="590"/>
                    <a:pt x="170" y="590"/>
                  </a:cubicBezTo>
                  <a:cubicBezTo>
                    <a:pt x="161" y="603"/>
                    <a:pt x="161" y="603"/>
                    <a:pt x="161" y="603"/>
                  </a:cubicBezTo>
                  <a:cubicBezTo>
                    <a:pt x="158" y="600"/>
                    <a:pt x="158" y="600"/>
                    <a:pt x="158" y="600"/>
                  </a:cubicBezTo>
                  <a:close/>
                  <a:moveTo>
                    <a:pt x="173" y="587"/>
                  </a:moveTo>
                  <a:cubicBezTo>
                    <a:pt x="181" y="593"/>
                    <a:pt x="181" y="593"/>
                    <a:pt x="181" y="593"/>
                  </a:cubicBezTo>
                  <a:cubicBezTo>
                    <a:pt x="182" y="594"/>
                    <a:pt x="184" y="595"/>
                    <a:pt x="185" y="595"/>
                  </a:cubicBezTo>
                  <a:cubicBezTo>
                    <a:pt x="186" y="595"/>
                    <a:pt x="187" y="595"/>
                    <a:pt x="188" y="595"/>
                  </a:cubicBezTo>
                  <a:cubicBezTo>
                    <a:pt x="189" y="595"/>
                    <a:pt x="190" y="594"/>
                    <a:pt x="191" y="593"/>
                  </a:cubicBezTo>
                  <a:cubicBezTo>
                    <a:pt x="192" y="592"/>
                    <a:pt x="192" y="590"/>
                    <a:pt x="192" y="589"/>
                  </a:cubicBezTo>
                  <a:cubicBezTo>
                    <a:pt x="192" y="587"/>
                    <a:pt x="190" y="586"/>
                    <a:pt x="188" y="584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3" y="587"/>
                    <a:pt x="173" y="587"/>
                    <a:pt x="173" y="587"/>
                  </a:cubicBezTo>
                  <a:close/>
                  <a:moveTo>
                    <a:pt x="193" y="624"/>
                  </a:moveTo>
                  <a:cubicBezTo>
                    <a:pt x="197" y="626"/>
                    <a:pt x="197" y="626"/>
                    <a:pt x="197" y="626"/>
                  </a:cubicBezTo>
                  <a:cubicBezTo>
                    <a:pt x="209" y="602"/>
                    <a:pt x="209" y="602"/>
                    <a:pt x="209" y="602"/>
                  </a:cubicBezTo>
                  <a:cubicBezTo>
                    <a:pt x="213" y="635"/>
                    <a:pt x="213" y="635"/>
                    <a:pt x="213" y="635"/>
                  </a:cubicBezTo>
                  <a:cubicBezTo>
                    <a:pt x="217" y="637"/>
                    <a:pt x="217" y="637"/>
                    <a:pt x="217" y="637"/>
                  </a:cubicBezTo>
                  <a:cubicBezTo>
                    <a:pt x="233" y="606"/>
                    <a:pt x="233" y="606"/>
                    <a:pt x="233" y="606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3" y="596"/>
                    <a:pt x="213" y="596"/>
                    <a:pt x="213" y="596"/>
                  </a:cubicBezTo>
                  <a:cubicBezTo>
                    <a:pt x="209" y="594"/>
                    <a:pt x="209" y="594"/>
                    <a:pt x="209" y="594"/>
                  </a:cubicBezTo>
                  <a:cubicBezTo>
                    <a:pt x="193" y="624"/>
                    <a:pt x="193" y="624"/>
                    <a:pt x="193" y="624"/>
                  </a:cubicBezTo>
                  <a:close/>
                  <a:moveTo>
                    <a:pt x="294" y="662"/>
                  </a:moveTo>
                  <a:cubicBezTo>
                    <a:pt x="290" y="661"/>
                    <a:pt x="290" y="661"/>
                    <a:pt x="290" y="661"/>
                  </a:cubicBezTo>
                  <a:cubicBezTo>
                    <a:pt x="295" y="634"/>
                    <a:pt x="295" y="634"/>
                    <a:pt x="295" y="634"/>
                  </a:cubicBezTo>
                  <a:cubicBezTo>
                    <a:pt x="294" y="635"/>
                    <a:pt x="292" y="636"/>
                    <a:pt x="290" y="636"/>
                  </a:cubicBezTo>
                  <a:cubicBezTo>
                    <a:pt x="289" y="637"/>
                    <a:pt x="287" y="637"/>
                    <a:pt x="286" y="638"/>
                  </a:cubicBezTo>
                  <a:cubicBezTo>
                    <a:pt x="286" y="634"/>
                    <a:pt x="286" y="634"/>
                    <a:pt x="286" y="634"/>
                  </a:cubicBezTo>
                  <a:cubicBezTo>
                    <a:pt x="289" y="633"/>
                    <a:pt x="291" y="632"/>
                    <a:pt x="293" y="631"/>
                  </a:cubicBezTo>
                  <a:cubicBezTo>
                    <a:pt x="295" y="630"/>
                    <a:pt x="297" y="628"/>
                    <a:pt x="298" y="627"/>
                  </a:cubicBezTo>
                  <a:cubicBezTo>
                    <a:pt x="300" y="627"/>
                    <a:pt x="300" y="627"/>
                    <a:pt x="300" y="627"/>
                  </a:cubicBezTo>
                  <a:cubicBezTo>
                    <a:pt x="294" y="662"/>
                    <a:pt x="294" y="662"/>
                    <a:pt x="294" y="662"/>
                  </a:cubicBezTo>
                  <a:close/>
                  <a:moveTo>
                    <a:pt x="321" y="657"/>
                  </a:moveTo>
                  <a:cubicBezTo>
                    <a:pt x="325" y="657"/>
                    <a:pt x="325" y="657"/>
                    <a:pt x="325" y="657"/>
                  </a:cubicBezTo>
                  <a:cubicBezTo>
                    <a:pt x="325" y="659"/>
                    <a:pt x="326" y="660"/>
                    <a:pt x="327" y="661"/>
                  </a:cubicBezTo>
                  <a:cubicBezTo>
                    <a:pt x="328" y="662"/>
                    <a:pt x="329" y="663"/>
                    <a:pt x="330" y="663"/>
                  </a:cubicBezTo>
                  <a:cubicBezTo>
                    <a:pt x="332" y="663"/>
                    <a:pt x="333" y="663"/>
                    <a:pt x="334" y="662"/>
                  </a:cubicBezTo>
                  <a:cubicBezTo>
                    <a:pt x="335" y="662"/>
                    <a:pt x="336" y="661"/>
                    <a:pt x="336" y="660"/>
                  </a:cubicBezTo>
                  <a:cubicBezTo>
                    <a:pt x="337" y="659"/>
                    <a:pt x="338" y="658"/>
                    <a:pt x="338" y="656"/>
                  </a:cubicBezTo>
                  <a:cubicBezTo>
                    <a:pt x="339" y="655"/>
                    <a:pt x="339" y="653"/>
                    <a:pt x="339" y="651"/>
                  </a:cubicBezTo>
                  <a:cubicBezTo>
                    <a:pt x="339" y="651"/>
                    <a:pt x="339" y="651"/>
                    <a:pt x="339" y="650"/>
                  </a:cubicBezTo>
                  <a:cubicBezTo>
                    <a:pt x="338" y="652"/>
                    <a:pt x="337" y="653"/>
                    <a:pt x="336" y="653"/>
                  </a:cubicBezTo>
                  <a:cubicBezTo>
                    <a:pt x="334" y="654"/>
                    <a:pt x="333" y="654"/>
                    <a:pt x="331" y="654"/>
                  </a:cubicBezTo>
                  <a:cubicBezTo>
                    <a:pt x="328" y="654"/>
                    <a:pt x="326" y="653"/>
                    <a:pt x="324" y="650"/>
                  </a:cubicBezTo>
                  <a:cubicBezTo>
                    <a:pt x="322" y="648"/>
                    <a:pt x="321" y="645"/>
                    <a:pt x="322" y="642"/>
                  </a:cubicBezTo>
                  <a:cubicBezTo>
                    <a:pt x="322" y="638"/>
                    <a:pt x="323" y="636"/>
                    <a:pt x="325" y="634"/>
                  </a:cubicBezTo>
                  <a:cubicBezTo>
                    <a:pt x="328" y="632"/>
                    <a:pt x="330" y="631"/>
                    <a:pt x="333" y="631"/>
                  </a:cubicBezTo>
                  <a:cubicBezTo>
                    <a:pt x="336" y="631"/>
                    <a:pt x="338" y="632"/>
                    <a:pt x="339" y="634"/>
                  </a:cubicBezTo>
                  <a:cubicBezTo>
                    <a:pt x="341" y="635"/>
                    <a:pt x="342" y="637"/>
                    <a:pt x="343" y="639"/>
                  </a:cubicBezTo>
                  <a:cubicBezTo>
                    <a:pt x="344" y="641"/>
                    <a:pt x="344" y="645"/>
                    <a:pt x="344" y="649"/>
                  </a:cubicBezTo>
                  <a:cubicBezTo>
                    <a:pt x="343" y="653"/>
                    <a:pt x="343" y="657"/>
                    <a:pt x="341" y="659"/>
                  </a:cubicBezTo>
                  <a:cubicBezTo>
                    <a:pt x="340" y="662"/>
                    <a:pt x="339" y="664"/>
                    <a:pt x="337" y="665"/>
                  </a:cubicBezTo>
                  <a:cubicBezTo>
                    <a:pt x="335" y="666"/>
                    <a:pt x="332" y="667"/>
                    <a:pt x="330" y="666"/>
                  </a:cubicBezTo>
                  <a:cubicBezTo>
                    <a:pt x="327" y="666"/>
                    <a:pt x="325" y="665"/>
                    <a:pt x="323" y="664"/>
                  </a:cubicBezTo>
                  <a:cubicBezTo>
                    <a:pt x="322" y="662"/>
                    <a:pt x="321" y="660"/>
                    <a:pt x="321" y="657"/>
                  </a:cubicBezTo>
                  <a:close/>
                  <a:moveTo>
                    <a:pt x="340" y="643"/>
                  </a:moveTo>
                  <a:cubicBezTo>
                    <a:pt x="340" y="641"/>
                    <a:pt x="339" y="639"/>
                    <a:pt x="338" y="637"/>
                  </a:cubicBezTo>
                  <a:cubicBezTo>
                    <a:pt x="337" y="636"/>
                    <a:pt x="335" y="635"/>
                    <a:pt x="334" y="635"/>
                  </a:cubicBezTo>
                  <a:cubicBezTo>
                    <a:pt x="332" y="635"/>
                    <a:pt x="330" y="635"/>
                    <a:pt x="329" y="637"/>
                  </a:cubicBezTo>
                  <a:cubicBezTo>
                    <a:pt x="327" y="638"/>
                    <a:pt x="326" y="640"/>
                    <a:pt x="326" y="642"/>
                  </a:cubicBezTo>
                  <a:cubicBezTo>
                    <a:pt x="326" y="645"/>
                    <a:pt x="326" y="646"/>
                    <a:pt x="327" y="648"/>
                  </a:cubicBezTo>
                  <a:cubicBezTo>
                    <a:pt x="329" y="649"/>
                    <a:pt x="330" y="650"/>
                    <a:pt x="332" y="650"/>
                  </a:cubicBezTo>
                  <a:cubicBezTo>
                    <a:pt x="334" y="651"/>
                    <a:pt x="336" y="650"/>
                    <a:pt x="337" y="649"/>
                  </a:cubicBezTo>
                  <a:cubicBezTo>
                    <a:pt x="339" y="648"/>
                    <a:pt x="339" y="646"/>
                    <a:pt x="340" y="643"/>
                  </a:cubicBezTo>
                  <a:close/>
                  <a:moveTo>
                    <a:pt x="383" y="661"/>
                  </a:moveTo>
                  <a:cubicBezTo>
                    <a:pt x="383" y="665"/>
                    <a:pt x="383" y="665"/>
                    <a:pt x="383" y="665"/>
                  </a:cubicBezTo>
                  <a:cubicBezTo>
                    <a:pt x="360" y="667"/>
                    <a:pt x="360" y="667"/>
                    <a:pt x="360" y="667"/>
                  </a:cubicBezTo>
                  <a:cubicBezTo>
                    <a:pt x="360" y="666"/>
                    <a:pt x="360" y="665"/>
                    <a:pt x="361" y="664"/>
                  </a:cubicBezTo>
                  <a:cubicBezTo>
                    <a:pt x="361" y="662"/>
                    <a:pt x="362" y="661"/>
                    <a:pt x="363" y="659"/>
                  </a:cubicBezTo>
                  <a:cubicBezTo>
                    <a:pt x="364" y="658"/>
                    <a:pt x="366" y="656"/>
                    <a:pt x="368" y="653"/>
                  </a:cubicBezTo>
                  <a:cubicBezTo>
                    <a:pt x="372" y="650"/>
                    <a:pt x="374" y="647"/>
                    <a:pt x="375" y="646"/>
                  </a:cubicBezTo>
                  <a:cubicBezTo>
                    <a:pt x="376" y="644"/>
                    <a:pt x="377" y="642"/>
                    <a:pt x="377" y="640"/>
                  </a:cubicBezTo>
                  <a:cubicBezTo>
                    <a:pt x="376" y="639"/>
                    <a:pt x="376" y="637"/>
                    <a:pt x="374" y="636"/>
                  </a:cubicBezTo>
                  <a:cubicBezTo>
                    <a:pt x="373" y="635"/>
                    <a:pt x="372" y="635"/>
                    <a:pt x="370" y="635"/>
                  </a:cubicBezTo>
                  <a:cubicBezTo>
                    <a:pt x="368" y="635"/>
                    <a:pt x="366" y="636"/>
                    <a:pt x="365" y="637"/>
                  </a:cubicBezTo>
                  <a:cubicBezTo>
                    <a:pt x="364" y="638"/>
                    <a:pt x="363" y="640"/>
                    <a:pt x="363" y="642"/>
                  </a:cubicBezTo>
                  <a:cubicBezTo>
                    <a:pt x="359" y="642"/>
                    <a:pt x="359" y="642"/>
                    <a:pt x="359" y="642"/>
                  </a:cubicBezTo>
                  <a:cubicBezTo>
                    <a:pt x="359" y="639"/>
                    <a:pt x="360" y="636"/>
                    <a:pt x="362" y="635"/>
                  </a:cubicBezTo>
                  <a:cubicBezTo>
                    <a:pt x="364" y="633"/>
                    <a:pt x="366" y="632"/>
                    <a:pt x="369" y="631"/>
                  </a:cubicBezTo>
                  <a:cubicBezTo>
                    <a:pt x="373" y="631"/>
                    <a:pt x="375" y="632"/>
                    <a:pt x="378" y="633"/>
                  </a:cubicBezTo>
                  <a:cubicBezTo>
                    <a:pt x="380" y="635"/>
                    <a:pt x="381" y="637"/>
                    <a:pt x="381" y="640"/>
                  </a:cubicBezTo>
                  <a:cubicBezTo>
                    <a:pt x="381" y="641"/>
                    <a:pt x="381" y="643"/>
                    <a:pt x="381" y="644"/>
                  </a:cubicBezTo>
                  <a:cubicBezTo>
                    <a:pt x="380" y="645"/>
                    <a:pt x="379" y="647"/>
                    <a:pt x="378" y="649"/>
                  </a:cubicBezTo>
                  <a:cubicBezTo>
                    <a:pt x="377" y="650"/>
                    <a:pt x="375" y="652"/>
                    <a:pt x="372" y="655"/>
                  </a:cubicBezTo>
                  <a:cubicBezTo>
                    <a:pt x="370" y="658"/>
                    <a:pt x="368" y="659"/>
                    <a:pt x="368" y="660"/>
                  </a:cubicBezTo>
                  <a:cubicBezTo>
                    <a:pt x="367" y="661"/>
                    <a:pt x="366" y="662"/>
                    <a:pt x="366" y="662"/>
                  </a:cubicBezTo>
                  <a:cubicBezTo>
                    <a:pt x="383" y="661"/>
                    <a:pt x="383" y="661"/>
                    <a:pt x="383" y="661"/>
                  </a:cubicBezTo>
                  <a:close/>
                  <a:moveTo>
                    <a:pt x="401" y="653"/>
                  </a:moveTo>
                  <a:cubicBezTo>
                    <a:pt x="405" y="652"/>
                    <a:pt x="405" y="652"/>
                    <a:pt x="405" y="652"/>
                  </a:cubicBezTo>
                  <a:cubicBezTo>
                    <a:pt x="406" y="654"/>
                    <a:pt x="407" y="656"/>
                    <a:pt x="408" y="657"/>
                  </a:cubicBezTo>
                  <a:cubicBezTo>
                    <a:pt x="410" y="658"/>
                    <a:pt x="411" y="658"/>
                    <a:pt x="413" y="658"/>
                  </a:cubicBezTo>
                  <a:cubicBezTo>
                    <a:pt x="415" y="657"/>
                    <a:pt x="416" y="656"/>
                    <a:pt x="417" y="655"/>
                  </a:cubicBezTo>
                  <a:cubicBezTo>
                    <a:pt x="418" y="653"/>
                    <a:pt x="419" y="651"/>
                    <a:pt x="419" y="649"/>
                  </a:cubicBezTo>
                  <a:cubicBezTo>
                    <a:pt x="418" y="647"/>
                    <a:pt x="417" y="646"/>
                    <a:pt x="416" y="645"/>
                  </a:cubicBezTo>
                  <a:cubicBezTo>
                    <a:pt x="414" y="644"/>
                    <a:pt x="413" y="644"/>
                    <a:pt x="411" y="644"/>
                  </a:cubicBezTo>
                  <a:cubicBezTo>
                    <a:pt x="410" y="644"/>
                    <a:pt x="409" y="644"/>
                    <a:pt x="408" y="645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10" y="641"/>
                    <a:pt x="412" y="640"/>
                    <a:pt x="413" y="639"/>
                  </a:cubicBezTo>
                  <a:cubicBezTo>
                    <a:pt x="414" y="638"/>
                    <a:pt x="415" y="636"/>
                    <a:pt x="414" y="634"/>
                  </a:cubicBezTo>
                  <a:cubicBezTo>
                    <a:pt x="414" y="633"/>
                    <a:pt x="413" y="631"/>
                    <a:pt x="412" y="631"/>
                  </a:cubicBezTo>
                  <a:cubicBezTo>
                    <a:pt x="411" y="630"/>
                    <a:pt x="409" y="629"/>
                    <a:pt x="408" y="630"/>
                  </a:cubicBezTo>
                  <a:cubicBezTo>
                    <a:pt x="406" y="630"/>
                    <a:pt x="405" y="631"/>
                    <a:pt x="404" y="632"/>
                  </a:cubicBezTo>
                  <a:cubicBezTo>
                    <a:pt x="403" y="633"/>
                    <a:pt x="403" y="635"/>
                    <a:pt x="403" y="637"/>
                  </a:cubicBezTo>
                  <a:cubicBezTo>
                    <a:pt x="398" y="637"/>
                    <a:pt x="398" y="637"/>
                    <a:pt x="398" y="637"/>
                  </a:cubicBezTo>
                  <a:cubicBezTo>
                    <a:pt x="398" y="634"/>
                    <a:pt x="399" y="632"/>
                    <a:pt x="401" y="630"/>
                  </a:cubicBezTo>
                  <a:cubicBezTo>
                    <a:pt x="402" y="628"/>
                    <a:pt x="404" y="627"/>
                    <a:pt x="407" y="626"/>
                  </a:cubicBezTo>
                  <a:cubicBezTo>
                    <a:pt x="409" y="626"/>
                    <a:pt x="411" y="626"/>
                    <a:pt x="412" y="627"/>
                  </a:cubicBezTo>
                  <a:cubicBezTo>
                    <a:pt x="414" y="627"/>
                    <a:pt x="415" y="628"/>
                    <a:pt x="417" y="629"/>
                  </a:cubicBezTo>
                  <a:cubicBezTo>
                    <a:pt x="418" y="630"/>
                    <a:pt x="418" y="632"/>
                    <a:pt x="419" y="633"/>
                  </a:cubicBezTo>
                  <a:cubicBezTo>
                    <a:pt x="419" y="635"/>
                    <a:pt x="419" y="636"/>
                    <a:pt x="418" y="638"/>
                  </a:cubicBezTo>
                  <a:cubicBezTo>
                    <a:pt x="418" y="639"/>
                    <a:pt x="417" y="640"/>
                    <a:pt x="415" y="641"/>
                  </a:cubicBezTo>
                  <a:cubicBezTo>
                    <a:pt x="417" y="641"/>
                    <a:pt x="419" y="642"/>
                    <a:pt x="420" y="643"/>
                  </a:cubicBezTo>
                  <a:cubicBezTo>
                    <a:pt x="422" y="644"/>
                    <a:pt x="423" y="646"/>
                    <a:pt x="423" y="648"/>
                  </a:cubicBezTo>
                  <a:cubicBezTo>
                    <a:pt x="423" y="651"/>
                    <a:pt x="423" y="654"/>
                    <a:pt x="421" y="657"/>
                  </a:cubicBezTo>
                  <a:cubicBezTo>
                    <a:pt x="419" y="659"/>
                    <a:pt x="417" y="661"/>
                    <a:pt x="413" y="661"/>
                  </a:cubicBezTo>
                  <a:cubicBezTo>
                    <a:pt x="410" y="662"/>
                    <a:pt x="408" y="661"/>
                    <a:pt x="405" y="660"/>
                  </a:cubicBezTo>
                  <a:cubicBezTo>
                    <a:pt x="403" y="658"/>
                    <a:pt x="402" y="656"/>
                    <a:pt x="401" y="653"/>
                  </a:cubicBezTo>
                  <a:close/>
                  <a:moveTo>
                    <a:pt x="490" y="596"/>
                  </a:moveTo>
                  <a:cubicBezTo>
                    <a:pt x="494" y="593"/>
                    <a:pt x="494" y="593"/>
                    <a:pt x="494" y="593"/>
                  </a:cubicBezTo>
                  <a:cubicBezTo>
                    <a:pt x="503" y="611"/>
                    <a:pt x="503" y="611"/>
                    <a:pt x="503" y="611"/>
                  </a:cubicBezTo>
                  <a:cubicBezTo>
                    <a:pt x="505" y="614"/>
                    <a:pt x="506" y="617"/>
                    <a:pt x="506" y="619"/>
                  </a:cubicBezTo>
                  <a:cubicBezTo>
                    <a:pt x="507" y="621"/>
                    <a:pt x="506" y="623"/>
                    <a:pt x="505" y="625"/>
                  </a:cubicBezTo>
                  <a:cubicBezTo>
                    <a:pt x="504" y="627"/>
                    <a:pt x="502" y="629"/>
                    <a:pt x="499" y="631"/>
                  </a:cubicBezTo>
                  <a:cubicBezTo>
                    <a:pt x="496" y="632"/>
                    <a:pt x="493" y="633"/>
                    <a:pt x="491" y="633"/>
                  </a:cubicBezTo>
                  <a:cubicBezTo>
                    <a:pt x="488" y="633"/>
                    <a:pt x="486" y="632"/>
                    <a:pt x="485" y="631"/>
                  </a:cubicBezTo>
                  <a:cubicBezTo>
                    <a:pt x="483" y="629"/>
                    <a:pt x="481" y="627"/>
                    <a:pt x="479" y="624"/>
                  </a:cubicBezTo>
                  <a:cubicBezTo>
                    <a:pt x="470" y="606"/>
                    <a:pt x="470" y="606"/>
                    <a:pt x="470" y="606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83" y="622"/>
                    <a:pt x="483" y="622"/>
                    <a:pt x="483" y="622"/>
                  </a:cubicBezTo>
                  <a:cubicBezTo>
                    <a:pt x="485" y="624"/>
                    <a:pt x="486" y="626"/>
                    <a:pt x="487" y="627"/>
                  </a:cubicBezTo>
                  <a:cubicBezTo>
                    <a:pt x="488" y="628"/>
                    <a:pt x="490" y="629"/>
                    <a:pt x="491" y="629"/>
                  </a:cubicBezTo>
                  <a:cubicBezTo>
                    <a:pt x="493" y="629"/>
                    <a:pt x="495" y="628"/>
                    <a:pt x="496" y="627"/>
                  </a:cubicBezTo>
                  <a:cubicBezTo>
                    <a:pt x="499" y="626"/>
                    <a:pt x="501" y="624"/>
                    <a:pt x="502" y="622"/>
                  </a:cubicBezTo>
                  <a:cubicBezTo>
                    <a:pt x="502" y="620"/>
                    <a:pt x="501" y="617"/>
                    <a:pt x="499" y="613"/>
                  </a:cubicBezTo>
                  <a:cubicBezTo>
                    <a:pt x="490" y="596"/>
                    <a:pt x="490" y="596"/>
                    <a:pt x="490" y="596"/>
                  </a:cubicBezTo>
                  <a:close/>
                  <a:moveTo>
                    <a:pt x="535" y="608"/>
                  </a:moveTo>
                  <a:cubicBezTo>
                    <a:pt x="514" y="581"/>
                    <a:pt x="514" y="581"/>
                    <a:pt x="514" y="581"/>
                  </a:cubicBezTo>
                  <a:cubicBezTo>
                    <a:pt x="517" y="578"/>
                    <a:pt x="517" y="578"/>
                    <a:pt x="517" y="578"/>
                  </a:cubicBezTo>
                  <a:cubicBezTo>
                    <a:pt x="548" y="588"/>
                    <a:pt x="548" y="588"/>
                    <a:pt x="548" y="588"/>
                  </a:cubicBezTo>
                  <a:cubicBezTo>
                    <a:pt x="531" y="566"/>
                    <a:pt x="531" y="566"/>
                    <a:pt x="531" y="566"/>
                  </a:cubicBezTo>
                  <a:cubicBezTo>
                    <a:pt x="535" y="564"/>
                    <a:pt x="535" y="564"/>
                    <a:pt x="535" y="564"/>
                  </a:cubicBezTo>
                  <a:cubicBezTo>
                    <a:pt x="557" y="591"/>
                    <a:pt x="557" y="591"/>
                    <a:pt x="557" y="591"/>
                  </a:cubicBezTo>
                  <a:cubicBezTo>
                    <a:pt x="553" y="593"/>
                    <a:pt x="553" y="593"/>
                    <a:pt x="553" y="593"/>
                  </a:cubicBezTo>
                  <a:cubicBezTo>
                    <a:pt x="522" y="584"/>
                    <a:pt x="522" y="584"/>
                    <a:pt x="522" y="584"/>
                  </a:cubicBezTo>
                  <a:cubicBezTo>
                    <a:pt x="539" y="605"/>
                    <a:pt x="539" y="605"/>
                    <a:pt x="539" y="605"/>
                  </a:cubicBezTo>
                  <a:cubicBezTo>
                    <a:pt x="535" y="608"/>
                    <a:pt x="535" y="608"/>
                    <a:pt x="535" y="608"/>
                  </a:cubicBezTo>
                  <a:close/>
                  <a:moveTo>
                    <a:pt x="579" y="569"/>
                  </a:moveTo>
                  <a:cubicBezTo>
                    <a:pt x="582" y="566"/>
                    <a:pt x="582" y="566"/>
                    <a:pt x="582" y="566"/>
                  </a:cubicBezTo>
                  <a:cubicBezTo>
                    <a:pt x="557" y="542"/>
                    <a:pt x="557" y="542"/>
                    <a:pt x="557" y="542"/>
                  </a:cubicBezTo>
                  <a:cubicBezTo>
                    <a:pt x="554" y="545"/>
                    <a:pt x="554" y="545"/>
                    <a:pt x="554" y="545"/>
                  </a:cubicBezTo>
                  <a:cubicBezTo>
                    <a:pt x="579" y="569"/>
                    <a:pt x="579" y="569"/>
                    <a:pt x="579" y="569"/>
                  </a:cubicBezTo>
                  <a:close/>
                  <a:moveTo>
                    <a:pt x="608" y="535"/>
                  </a:moveTo>
                  <a:cubicBezTo>
                    <a:pt x="572" y="526"/>
                    <a:pt x="572" y="526"/>
                    <a:pt x="572" y="526"/>
                  </a:cubicBezTo>
                  <a:cubicBezTo>
                    <a:pt x="575" y="522"/>
                    <a:pt x="575" y="522"/>
                    <a:pt x="575" y="522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3" y="529"/>
                    <a:pt x="605" y="530"/>
                    <a:pt x="606" y="530"/>
                  </a:cubicBezTo>
                  <a:cubicBezTo>
                    <a:pt x="605" y="529"/>
                    <a:pt x="604" y="527"/>
                    <a:pt x="603" y="526"/>
                  </a:cubicBezTo>
                  <a:cubicBezTo>
                    <a:pt x="587" y="504"/>
                    <a:pt x="587" y="504"/>
                    <a:pt x="587" y="504"/>
                  </a:cubicBezTo>
                  <a:cubicBezTo>
                    <a:pt x="590" y="500"/>
                    <a:pt x="590" y="500"/>
                    <a:pt x="590" y="500"/>
                  </a:cubicBezTo>
                  <a:cubicBezTo>
                    <a:pt x="611" y="531"/>
                    <a:pt x="611" y="531"/>
                    <a:pt x="611" y="531"/>
                  </a:cubicBezTo>
                  <a:cubicBezTo>
                    <a:pt x="608" y="535"/>
                    <a:pt x="608" y="535"/>
                    <a:pt x="608" y="535"/>
                  </a:cubicBezTo>
                  <a:close/>
                  <a:moveTo>
                    <a:pt x="632" y="496"/>
                  </a:moveTo>
                  <a:cubicBezTo>
                    <a:pt x="600" y="482"/>
                    <a:pt x="600" y="482"/>
                    <a:pt x="600" y="482"/>
                  </a:cubicBezTo>
                  <a:cubicBezTo>
                    <a:pt x="610" y="459"/>
                    <a:pt x="610" y="459"/>
                    <a:pt x="610" y="459"/>
                  </a:cubicBezTo>
                  <a:cubicBezTo>
                    <a:pt x="614" y="461"/>
                    <a:pt x="614" y="461"/>
                    <a:pt x="614" y="461"/>
                  </a:cubicBezTo>
                  <a:cubicBezTo>
                    <a:pt x="606" y="480"/>
                    <a:pt x="606" y="480"/>
                    <a:pt x="606" y="480"/>
                  </a:cubicBezTo>
                  <a:cubicBezTo>
                    <a:pt x="616" y="484"/>
                    <a:pt x="616" y="484"/>
                    <a:pt x="616" y="484"/>
                  </a:cubicBezTo>
                  <a:cubicBezTo>
                    <a:pt x="623" y="467"/>
                    <a:pt x="623" y="467"/>
                    <a:pt x="623" y="467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630" y="491"/>
                    <a:pt x="630" y="491"/>
                    <a:pt x="630" y="491"/>
                  </a:cubicBezTo>
                  <a:cubicBezTo>
                    <a:pt x="639" y="471"/>
                    <a:pt x="639" y="471"/>
                    <a:pt x="639" y="471"/>
                  </a:cubicBezTo>
                  <a:cubicBezTo>
                    <a:pt x="642" y="473"/>
                    <a:pt x="642" y="473"/>
                    <a:pt x="642" y="473"/>
                  </a:cubicBezTo>
                  <a:cubicBezTo>
                    <a:pt x="632" y="496"/>
                    <a:pt x="632" y="496"/>
                    <a:pt x="632" y="496"/>
                  </a:cubicBezTo>
                  <a:close/>
                  <a:moveTo>
                    <a:pt x="653" y="446"/>
                  </a:moveTo>
                  <a:cubicBezTo>
                    <a:pt x="619" y="437"/>
                    <a:pt x="619" y="437"/>
                    <a:pt x="619" y="437"/>
                  </a:cubicBezTo>
                  <a:cubicBezTo>
                    <a:pt x="623" y="422"/>
                    <a:pt x="623" y="422"/>
                    <a:pt x="623" y="422"/>
                  </a:cubicBezTo>
                  <a:cubicBezTo>
                    <a:pt x="624" y="419"/>
                    <a:pt x="625" y="417"/>
                    <a:pt x="626" y="416"/>
                  </a:cubicBezTo>
                  <a:cubicBezTo>
                    <a:pt x="627" y="414"/>
                    <a:pt x="628" y="413"/>
                    <a:pt x="630" y="413"/>
                  </a:cubicBezTo>
                  <a:cubicBezTo>
                    <a:pt x="632" y="412"/>
                    <a:pt x="634" y="412"/>
                    <a:pt x="635" y="413"/>
                  </a:cubicBezTo>
                  <a:cubicBezTo>
                    <a:pt x="638" y="413"/>
                    <a:pt x="640" y="415"/>
                    <a:pt x="641" y="417"/>
                  </a:cubicBezTo>
                  <a:cubicBezTo>
                    <a:pt x="642" y="419"/>
                    <a:pt x="642" y="421"/>
                    <a:pt x="642" y="425"/>
                  </a:cubicBezTo>
                  <a:cubicBezTo>
                    <a:pt x="643" y="424"/>
                    <a:pt x="644" y="423"/>
                    <a:pt x="644" y="422"/>
                  </a:cubicBezTo>
                  <a:cubicBezTo>
                    <a:pt x="646" y="421"/>
                    <a:pt x="648" y="421"/>
                    <a:pt x="650" y="420"/>
                  </a:cubicBezTo>
                  <a:cubicBezTo>
                    <a:pt x="661" y="417"/>
                    <a:pt x="661" y="417"/>
                    <a:pt x="661" y="417"/>
                  </a:cubicBezTo>
                  <a:cubicBezTo>
                    <a:pt x="659" y="422"/>
                    <a:pt x="659" y="422"/>
                    <a:pt x="659" y="422"/>
                  </a:cubicBezTo>
                  <a:cubicBezTo>
                    <a:pt x="651" y="425"/>
                    <a:pt x="651" y="425"/>
                    <a:pt x="651" y="425"/>
                  </a:cubicBezTo>
                  <a:cubicBezTo>
                    <a:pt x="649" y="425"/>
                    <a:pt x="647" y="426"/>
                    <a:pt x="645" y="427"/>
                  </a:cubicBezTo>
                  <a:cubicBezTo>
                    <a:pt x="644" y="427"/>
                    <a:pt x="643" y="428"/>
                    <a:pt x="643" y="428"/>
                  </a:cubicBezTo>
                  <a:cubicBezTo>
                    <a:pt x="642" y="429"/>
                    <a:pt x="642" y="429"/>
                    <a:pt x="641" y="430"/>
                  </a:cubicBezTo>
                  <a:cubicBezTo>
                    <a:pt x="641" y="431"/>
                    <a:pt x="641" y="431"/>
                    <a:pt x="640" y="432"/>
                  </a:cubicBezTo>
                  <a:cubicBezTo>
                    <a:pt x="639" y="438"/>
                    <a:pt x="639" y="438"/>
                    <a:pt x="639" y="438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3" y="446"/>
                    <a:pt x="653" y="446"/>
                    <a:pt x="653" y="446"/>
                  </a:cubicBezTo>
                  <a:close/>
                  <a:moveTo>
                    <a:pt x="635" y="437"/>
                  </a:moveTo>
                  <a:cubicBezTo>
                    <a:pt x="638" y="427"/>
                    <a:pt x="638" y="427"/>
                    <a:pt x="638" y="427"/>
                  </a:cubicBezTo>
                  <a:cubicBezTo>
                    <a:pt x="638" y="425"/>
                    <a:pt x="638" y="423"/>
                    <a:pt x="638" y="422"/>
                  </a:cubicBezTo>
                  <a:cubicBezTo>
                    <a:pt x="638" y="421"/>
                    <a:pt x="638" y="420"/>
                    <a:pt x="637" y="419"/>
                  </a:cubicBezTo>
                  <a:cubicBezTo>
                    <a:pt x="636" y="418"/>
                    <a:pt x="635" y="418"/>
                    <a:pt x="634" y="417"/>
                  </a:cubicBezTo>
                  <a:cubicBezTo>
                    <a:pt x="633" y="417"/>
                    <a:pt x="631" y="417"/>
                    <a:pt x="630" y="418"/>
                  </a:cubicBezTo>
                  <a:cubicBezTo>
                    <a:pt x="629" y="419"/>
                    <a:pt x="628" y="421"/>
                    <a:pt x="627" y="423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35" y="437"/>
                    <a:pt x="635" y="437"/>
                    <a:pt x="635" y="437"/>
                  </a:cubicBezTo>
                  <a:close/>
                  <a:moveTo>
                    <a:pt x="654" y="391"/>
                  </a:moveTo>
                  <a:cubicBezTo>
                    <a:pt x="654" y="386"/>
                    <a:pt x="654" y="386"/>
                    <a:pt x="654" y="386"/>
                  </a:cubicBezTo>
                  <a:cubicBezTo>
                    <a:pt x="655" y="386"/>
                    <a:pt x="657" y="386"/>
                    <a:pt x="658" y="385"/>
                  </a:cubicBezTo>
                  <a:cubicBezTo>
                    <a:pt x="659" y="385"/>
                    <a:pt x="660" y="383"/>
                    <a:pt x="661" y="382"/>
                  </a:cubicBezTo>
                  <a:cubicBezTo>
                    <a:pt x="662" y="380"/>
                    <a:pt x="662" y="379"/>
                    <a:pt x="662" y="377"/>
                  </a:cubicBezTo>
                  <a:cubicBezTo>
                    <a:pt x="662" y="375"/>
                    <a:pt x="662" y="373"/>
                    <a:pt x="662" y="372"/>
                  </a:cubicBezTo>
                  <a:cubicBezTo>
                    <a:pt x="661" y="371"/>
                    <a:pt x="661" y="370"/>
                    <a:pt x="660" y="369"/>
                  </a:cubicBezTo>
                  <a:cubicBezTo>
                    <a:pt x="659" y="368"/>
                    <a:pt x="658" y="368"/>
                    <a:pt x="657" y="368"/>
                  </a:cubicBezTo>
                  <a:cubicBezTo>
                    <a:pt x="656" y="368"/>
                    <a:pt x="655" y="368"/>
                    <a:pt x="654" y="368"/>
                  </a:cubicBezTo>
                  <a:cubicBezTo>
                    <a:pt x="653" y="369"/>
                    <a:pt x="652" y="370"/>
                    <a:pt x="652" y="371"/>
                  </a:cubicBezTo>
                  <a:cubicBezTo>
                    <a:pt x="651" y="372"/>
                    <a:pt x="651" y="374"/>
                    <a:pt x="650" y="377"/>
                  </a:cubicBezTo>
                  <a:cubicBezTo>
                    <a:pt x="649" y="381"/>
                    <a:pt x="648" y="383"/>
                    <a:pt x="647" y="384"/>
                  </a:cubicBezTo>
                  <a:cubicBezTo>
                    <a:pt x="646" y="386"/>
                    <a:pt x="645" y="387"/>
                    <a:pt x="644" y="387"/>
                  </a:cubicBezTo>
                  <a:cubicBezTo>
                    <a:pt x="642" y="388"/>
                    <a:pt x="641" y="388"/>
                    <a:pt x="639" y="388"/>
                  </a:cubicBezTo>
                  <a:cubicBezTo>
                    <a:pt x="638" y="388"/>
                    <a:pt x="636" y="388"/>
                    <a:pt x="634" y="387"/>
                  </a:cubicBezTo>
                  <a:cubicBezTo>
                    <a:pt x="633" y="385"/>
                    <a:pt x="632" y="384"/>
                    <a:pt x="631" y="382"/>
                  </a:cubicBezTo>
                  <a:cubicBezTo>
                    <a:pt x="631" y="380"/>
                    <a:pt x="630" y="378"/>
                    <a:pt x="631" y="376"/>
                  </a:cubicBezTo>
                  <a:cubicBezTo>
                    <a:pt x="631" y="373"/>
                    <a:pt x="631" y="371"/>
                    <a:pt x="632" y="369"/>
                  </a:cubicBezTo>
                  <a:cubicBezTo>
                    <a:pt x="633" y="367"/>
                    <a:pt x="635" y="366"/>
                    <a:pt x="636" y="365"/>
                  </a:cubicBezTo>
                  <a:cubicBezTo>
                    <a:pt x="638" y="364"/>
                    <a:pt x="640" y="363"/>
                    <a:pt x="642" y="363"/>
                  </a:cubicBezTo>
                  <a:cubicBezTo>
                    <a:pt x="642" y="368"/>
                    <a:pt x="642" y="368"/>
                    <a:pt x="642" y="368"/>
                  </a:cubicBezTo>
                  <a:cubicBezTo>
                    <a:pt x="640" y="368"/>
                    <a:pt x="638" y="368"/>
                    <a:pt x="637" y="370"/>
                  </a:cubicBezTo>
                  <a:cubicBezTo>
                    <a:pt x="636" y="371"/>
                    <a:pt x="635" y="373"/>
                    <a:pt x="635" y="376"/>
                  </a:cubicBezTo>
                  <a:cubicBezTo>
                    <a:pt x="634" y="378"/>
                    <a:pt x="635" y="380"/>
                    <a:pt x="636" y="382"/>
                  </a:cubicBezTo>
                  <a:cubicBezTo>
                    <a:pt x="637" y="383"/>
                    <a:pt x="638" y="384"/>
                    <a:pt x="639" y="384"/>
                  </a:cubicBezTo>
                  <a:cubicBezTo>
                    <a:pt x="640" y="384"/>
                    <a:pt x="642" y="384"/>
                    <a:pt x="642" y="383"/>
                  </a:cubicBezTo>
                  <a:cubicBezTo>
                    <a:pt x="643" y="382"/>
                    <a:pt x="644" y="380"/>
                    <a:pt x="645" y="376"/>
                  </a:cubicBezTo>
                  <a:cubicBezTo>
                    <a:pt x="646" y="372"/>
                    <a:pt x="647" y="370"/>
                    <a:pt x="648" y="369"/>
                  </a:cubicBezTo>
                  <a:cubicBezTo>
                    <a:pt x="649" y="367"/>
                    <a:pt x="650" y="365"/>
                    <a:pt x="652" y="364"/>
                  </a:cubicBezTo>
                  <a:cubicBezTo>
                    <a:pt x="653" y="364"/>
                    <a:pt x="655" y="363"/>
                    <a:pt x="657" y="363"/>
                  </a:cubicBezTo>
                  <a:cubicBezTo>
                    <a:pt x="659" y="363"/>
                    <a:pt x="660" y="364"/>
                    <a:pt x="662" y="365"/>
                  </a:cubicBezTo>
                  <a:cubicBezTo>
                    <a:pt x="664" y="366"/>
                    <a:pt x="665" y="368"/>
                    <a:pt x="665" y="370"/>
                  </a:cubicBezTo>
                  <a:cubicBezTo>
                    <a:pt x="666" y="372"/>
                    <a:pt x="667" y="374"/>
                    <a:pt x="666" y="377"/>
                  </a:cubicBezTo>
                  <a:cubicBezTo>
                    <a:pt x="666" y="380"/>
                    <a:pt x="665" y="382"/>
                    <a:pt x="664" y="385"/>
                  </a:cubicBezTo>
                  <a:cubicBezTo>
                    <a:pt x="663" y="387"/>
                    <a:pt x="662" y="388"/>
                    <a:pt x="660" y="389"/>
                  </a:cubicBezTo>
                  <a:cubicBezTo>
                    <a:pt x="658" y="390"/>
                    <a:pt x="656" y="391"/>
                    <a:pt x="654" y="391"/>
                  </a:cubicBezTo>
                  <a:close/>
                  <a:moveTo>
                    <a:pt x="667" y="335"/>
                  </a:moveTo>
                  <a:cubicBezTo>
                    <a:pt x="632" y="338"/>
                    <a:pt x="632" y="338"/>
                    <a:pt x="632" y="338"/>
                  </a:cubicBezTo>
                  <a:cubicBezTo>
                    <a:pt x="632" y="333"/>
                    <a:pt x="632" y="333"/>
                    <a:pt x="632" y="333"/>
                  </a:cubicBezTo>
                  <a:cubicBezTo>
                    <a:pt x="666" y="330"/>
                    <a:pt x="666" y="330"/>
                    <a:pt x="666" y="330"/>
                  </a:cubicBezTo>
                  <a:cubicBezTo>
                    <a:pt x="667" y="335"/>
                    <a:pt x="667" y="335"/>
                    <a:pt x="667" y="335"/>
                  </a:cubicBezTo>
                  <a:close/>
                  <a:moveTo>
                    <a:pt x="662" y="291"/>
                  </a:moveTo>
                  <a:cubicBezTo>
                    <a:pt x="632" y="297"/>
                    <a:pt x="632" y="297"/>
                    <a:pt x="632" y="297"/>
                  </a:cubicBezTo>
                  <a:cubicBezTo>
                    <a:pt x="634" y="308"/>
                    <a:pt x="634" y="308"/>
                    <a:pt x="634" y="308"/>
                  </a:cubicBezTo>
                  <a:cubicBezTo>
                    <a:pt x="630" y="309"/>
                    <a:pt x="630" y="309"/>
                    <a:pt x="630" y="309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61" y="287"/>
                    <a:pt x="661" y="287"/>
                    <a:pt x="661" y="287"/>
                  </a:cubicBezTo>
                  <a:cubicBezTo>
                    <a:pt x="662" y="291"/>
                    <a:pt x="662" y="291"/>
                    <a:pt x="662" y="291"/>
                  </a:cubicBezTo>
                  <a:close/>
                  <a:moveTo>
                    <a:pt x="647" y="240"/>
                  </a:moveTo>
                  <a:cubicBezTo>
                    <a:pt x="634" y="246"/>
                    <a:pt x="634" y="246"/>
                    <a:pt x="634" y="246"/>
                  </a:cubicBezTo>
                  <a:cubicBezTo>
                    <a:pt x="620" y="265"/>
                    <a:pt x="620" y="265"/>
                    <a:pt x="620" y="265"/>
                  </a:cubicBezTo>
                  <a:cubicBezTo>
                    <a:pt x="618" y="260"/>
                    <a:pt x="618" y="260"/>
                    <a:pt x="618" y="26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6" y="248"/>
                    <a:pt x="628" y="246"/>
                    <a:pt x="629" y="245"/>
                  </a:cubicBezTo>
                  <a:cubicBezTo>
                    <a:pt x="627" y="244"/>
                    <a:pt x="625" y="244"/>
                    <a:pt x="622" y="243"/>
                  </a:cubicBezTo>
                  <a:cubicBezTo>
                    <a:pt x="610" y="241"/>
                    <a:pt x="610" y="241"/>
                    <a:pt x="610" y="241"/>
                  </a:cubicBezTo>
                  <a:cubicBezTo>
                    <a:pt x="608" y="236"/>
                    <a:pt x="608" y="236"/>
                    <a:pt x="608" y="236"/>
                  </a:cubicBezTo>
                  <a:cubicBezTo>
                    <a:pt x="632" y="241"/>
                    <a:pt x="632" y="241"/>
                    <a:pt x="632" y="241"/>
                  </a:cubicBezTo>
                  <a:cubicBezTo>
                    <a:pt x="645" y="236"/>
                    <a:pt x="645" y="236"/>
                    <a:pt x="645" y="236"/>
                  </a:cubicBezTo>
                  <a:cubicBezTo>
                    <a:pt x="647" y="240"/>
                    <a:pt x="647" y="240"/>
                    <a:pt x="647" y="240"/>
                  </a:cubicBezTo>
                  <a:close/>
                  <a:moveTo>
                    <a:pt x="351" y="105"/>
                  </a:moveTo>
                  <a:cubicBezTo>
                    <a:pt x="216" y="105"/>
                    <a:pt x="106" y="216"/>
                    <a:pt x="106" y="351"/>
                  </a:cubicBezTo>
                  <a:cubicBezTo>
                    <a:pt x="106" y="486"/>
                    <a:pt x="216" y="597"/>
                    <a:pt x="351" y="597"/>
                  </a:cubicBezTo>
                  <a:cubicBezTo>
                    <a:pt x="487" y="597"/>
                    <a:pt x="597" y="486"/>
                    <a:pt x="597" y="351"/>
                  </a:cubicBezTo>
                  <a:cubicBezTo>
                    <a:pt x="597" y="216"/>
                    <a:pt x="487" y="105"/>
                    <a:pt x="351" y="105"/>
                  </a:cubicBezTo>
                  <a:close/>
                  <a:moveTo>
                    <a:pt x="351" y="110"/>
                  </a:moveTo>
                  <a:cubicBezTo>
                    <a:pt x="219" y="110"/>
                    <a:pt x="111" y="218"/>
                    <a:pt x="111" y="351"/>
                  </a:cubicBezTo>
                  <a:cubicBezTo>
                    <a:pt x="111" y="483"/>
                    <a:pt x="219" y="592"/>
                    <a:pt x="351" y="592"/>
                  </a:cubicBezTo>
                  <a:cubicBezTo>
                    <a:pt x="484" y="592"/>
                    <a:pt x="592" y="483"/>
                    <a:pt x="592" y="351"/>
                  </a:cubicBezTo>
                  <a:cubicBezTo>
                    <a:pt x="592" y="218"/>
                    <a:pt x="484" y="110"/>
                    <a:pt x="351" y="110"/>
                  </a:cubicBezTo>
                  <a:close/>
                  <a:moveTo>
                    <a:pt x="351" y="0"/>
                  </a:moveTo>
                  <a:cubicBezTo>
                    <a:pt x="158" y="0"/>
                    <a:pt x="0" y="157"/>
                    <a:pt x="0" y="351"/>
                  </a:cubicBezTo>
                  <a:cubicBezTo>
                    <a:pt x="0" y="544"/>
                    <a:pt x="158" y="702"/>
                    <a:pt x="351" y="702"/>
                  </a:cubicBezTo>
                  <a:cubicBezTo>
                    <a:pt x="545" y="702"/>
                    <a:pt x="703" y="544"/>
                    <a:pt x="703" y="351"/>
                  </a:cubicBezTo>
                  <a:cubicBezTo>
                    <a:pt x="703" y="157"/>
                    <a:pt x="545" y="0"/>
                    <a:pt x="351" y="0"/>
                  </a:cubicBezTo>
                  <a:close/>
                  <a:moveTo>
                    <a:pt x="351" y="6"/>
                  </a:moveTo>
                  <a:cubicBezTo>
                    <a:pt x="161" y="6"/>
                    <a:pt x="6" y="161"/>
                    <a:pt x="6" y="351"/>
                  </a:cubicBezTo>
                  <a:cubicBezTo>
                    <a:pt x="6" y="541"/>
                    <a:pt x="161" y="696"/>
                    <a:pt x="351" y="696"/>
                  </a:cubicBezTo>
                  <a:cubicBezTo>
                    <a:pt x="541" y="696"/>
                    <a:pt x="696" y="541"/>
                    <a:pt x="696" y="351"/>
                  </a:cubicBezTo>
                  <a:cubicBezTo>
                    <a:pt x="696" y="161"/>
                    <a:pt x="541" y="6"/>
                    <a:pt x="351" y="6"/>
                  </a:cubicBezTo>
                  <a:close/>
                  <a:moveTo>
                    <a:pt x="299" y="44"/>
                  </a:moveTo>
                  <a:cubicBezTo>
                    <a:pt x="302" y="45"/>
                    <a:pt x="306" y="48"/>
                    <a:pt x="305" y="52"/>
                  </a:cubicBezTo>
                  <a:cubicBezTo>
                    <a:pt x="304" y="53"/>
                    <a:pt x="304" y="54"/>
                    <a:pt x="304" y="55"/>
                  </a:cubicBezTo>
                  <a:cubicBezTo>
                    <a:pt x="304" y="60"/>
                    <a:pt x="304" y="65"/>
                    <a:pt x="305" y="70"/>
                  </a:cubicBezTo>
                  <a:cubicBezTo>
                    <a:pt x="305" y="73"/>
                    <a:pt x="307" y="77"/>
                    <a:pt x="305" y="79"/>
                  </a:cubicBezTo>
                  <a:cubicBezTo>
                    <a:pt x="303" y="79"/>
                    <a:pt x="303" y="78"/>
                    <a:pt x="302" y="78"/>
                  </a:cubicBezTo>
                  <a:cubicBezTo>
                    <a:pt x="302" y="76"/>
                    <a:pt x="301" y="75"/>
                    <a:pt x="300" y="74"/>
                  </a:cubicBezTo>
                  <a:cubicBezTo>
                    <a:pt x="301" y="73"/>
                    <a:pt x="301" y="71"/>
                    <a:pt x="301" y="70"/>
                  </a:cubicBezTo>
                  <a:cubicBezTo>
                    <a:pt x="300" y="64"/>
                    <a:pt x="299" y="59"/>
                    <a:pt x="299" y="53"/>
                  </a:cubicBezTo>
                  <a:cubicBezTo>
                    <a:pt x="298" y="50"/>
                    <a:pt x="296" y="47"/>
                    <a:pt x="298" y="44"/>
                  </a:cubicBezTo>
                  <a:cubicBezTo>
                    <a:pt x="298" y="44"/>
                    <a:pt x="298" y="44"/>
                    <a:pt x="299" y="44"/>
                  </a:cubicBezTo>
                  <a:close/>
                  <a:moveTo>
                    <a:pt x="308" y="52"/>
                  </a:moveTo>
                  <a:cubicBezTo>
                    <a:pt x="313" y="52"/>
                    <a:pt x="317" y="52"/>
                    <a:pt x="320" y="54"/>
                  </a:cubicBezTo>
                  <a:cubicBezTo>
                    <a:pt x="320" y="55"/>
                    <a:pt x="320" y="55"/>
                    <a:pt x="319" y="56"/>
                  </a:cubicBezTo>
                  <a:cubicBezTo>
                    <a:pt x="312" y="56"/>
                    <a:pt x="313" y="61"/>
                    <a:pt x="306" y="55"/>
                  </a:cubicBezTo>
                  <a:cubicBezTo>
                    <a:pt x="306" y="53"/>
                    <a:pt x="307" y="53"/>
                    <a:pt x="308" y="52"/>
                  </a:cubicBezTo>
                  <a:close/>
                  <a:moveTo>
                    <a:pt x="276" y="57"/>
                  </a:moveTo>
                  <a:cubicBezTo>
                    <a:pt x="280" y="57"/>
                    <a:pt x="283" y="58"/>
                    <a:pt x="284" y="61"/>
                  </a:cubicBezTo>
                  <a:cubicBezTo>
                    <a:pt x="284" y="65"/>
                    <a:pt x="285" y="70"/>
                    <a:pt x="285" y="74"/>
                  </a:cubicBezTo>
                  <a:cubicBezTo>
                    <a:pt x="287" y="74"/>
                    <a:pt x="288" y="74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7" y="80"/>
                    <a:pt x="284" y="85"/>
                    <a:pt x="280" y="87"/>
                  </a:cubicBezTo>
                  <a:cubicBezTo>
                    <a:pt x="278" y="87"/>
                    <a:pt x="276" y="87"/>
                    <a:pt x="273" y="87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5" y="82"/>
                    <a:pt x="280" y="82"/>
                    <a:pt x="280" y="77"/>
                  </a:cubicBezTo>
                  <a:cubicBezTo>
                    <a:pt x="280" y="77"/>
                    <a:pt x="280" y="76"/>
                    <a:pt x="279" y="76"/>
                  </a:cubicBezTo>
                  <a:cubicBezTo>
                    <a:pt x="277" y="76"/>
                    <a:pt x="276" y="75"/>
                    <a:pt x="275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6" y="71"/>
                    <a:pt x="278" y="70"/>
                    <a:pt x="279" y="69"/>
                  </a:cubicBezTo>
                  <a:cubicBezTo>
                    <a:pt x="279" y="61"/>
                    <a:pt x="274" y="62"/>
                    <a:pt x="273" y="58"/>
                  </a:cubicBezTo>
                  <a:cubicBezTo>
                    <a:pt x="273" y="58"/>
                    <a:pt x="274" y="58"/>
                    <a:pt x="274" y="58"/>
                  </a:cubicBezTo>
                  <a:cubicBezTo>
                    <a:pt x="275" y="57"/>
                    <a:pt x="275" y="57"/>
                    <a:pt x="276" y="57"/>
                  </a:cubicBezTo>
                  <a:close/>
                  <a:moveTo>
                    <a:pt x="313" y="69"/>
                  </a:moveTo>
                  <a:cubicBezTo>
                    <a:pt x="317" y="69"/>
                    <a:pt x="327" y="70"/>
                    <a:pt x="328" y="72"/>
                  </a:cubicBezTo>
                  <a:cubicBezTo>
                    <a:pt x="329" y="74"/>
                    <a:pt x="330" y="76"/>
                    <a:pt x="331" y="77"/>
                  </a:cubicBezTo>
                  <a:cubicBezTo>
                    <a:pt x="331" y="78"/>
                    <a:pt x="330" y="80"/>
                    <a:pt x="328" y="79"/>
                  </a:cubicBezTo>
                  <a:cubicBezTo>
                    <a:pt x="324" y="78"/>
                    <a:pt x="323" y="74"/>
                    <a:pt x="318" y="73"/>
                  </a:cubicBezTo>
                  <a:cubicBezTo>
                    <a:pt x="314" y="72"/>
                    <a:pt x="314" y="76"/>
                    <a:pt x="310" y="75"/>
                  </a:cubicBezTo>
                  <a:cubicBezTo>
                    <a:pt x="308" y="74"/>
                    <a:pt x="307" y="72"/>
                    <a:pt x="306" y="70"/>
                  </a:cubicBezTo>
                  <a:cubicBezTo>
                    <a:pt x="307" y="70"/>
                    <a:pt x="307" y="70"/>
                    <a:pt x="307" y="69"/>
                  </a:cubicBezTo>
                  <a:cubicBezTo>
                    <a:pt x="309" y="69"/>
                    <a:pt x="311" y="69"/>
                    <a:pt x="313" y="69"/>
                  </a:cubicBezTo>
                  <a:close/>
                  <a:moveTo>
                    <a:pt x="435" y="52"/>
                  </a:moveTo>
                  <a:cubicBezTo>
                    <a:pt x="438" y="52"/>
                    <a:pt x="439" y="53"/>
                    <a:pt x="440" y="55"/>
                  </a:cubicBezTo>
                  <a:cubicBezTo>
                    <a:pt x="441" y="58"/>
                    <a:pt x="439" y="59"/>
                    <a:pt x="438" y="61"/>
                  </a:cubicBezTo>
                  <a:cubicBezTo>
                    <a:pt x="438" y="63"/>
                    <a:pt x="440" y="63"/>
                    <a:pt x="439" y="65"/>
                  </a:cubicBezTo>
                  <a:cubicBezTo>
                    <a:pt x="439" y="65"/>
                    <a:pt x="439" y="66"/>
                    <a:pt x="438" y="66"/>
                  </a:cubicBezTo>
                  <a:cubicBezTo>
                    <a:pt x="434" y="66"/>
                    <a:pt x="432" y="70"/>
                    <a:pt x="429" y="73"/>
                  </a:cubicBezTo>
                  <a:cubicBezTo>
                    <a:pt x="425" y="76"/>
                    <a:pt x="418" y="79"/>
                    <a:pt x="410" y="78"/>
                  </a:cubicBezTo>
                  <a:cubicBezTo>
                    <a:pt x="410" y="78"/>
                    <a:pt x="410" y="77"/>
                    <a:pt x="410" y="77"/>
                  </a:cubicBezTo>
                  <a:cubicBezTo>
                    <a:pt x="415" y="74"/>
                    <a:pt x="423" y="73"/>
                    <a:pt x="426" y="69"/>
                  </a:cubicBezTo>
                  <a:cubicBezTo>
                    <a:pt x="426" y="68"/>
                    <a:pt x="426" y="68"/>
                    <a:pt x="425" y="68"/>
                  </a:cubicBezTo>
                  <a:cubicBezTo>
                    <a:pt x="422" y="68"/>
                    <a:pt x="420" y="64"/>
                    <a:pt x="420" y="61"/>
                  </a:cubicBezTo>
                  <a:cubicBezTo>
                    <a:pt x="420" y="60"/>
                    <a:pt x="420" y="60"/>
                    <a:pt x="421" y="59"/>
                  </a:cubicBezTo>
                  <a:cubicBezTo>
                    <a:pt x="422" y="59"/>
                    <a:pt x="423" y="60"/>
                    <a:pt x="424" y="60"/>
                  </a:cubicBezTo>
                  <a:cubicBezTo>
                    <a:pt x="427" y="61"/>
                    <a:pt x="432" y="60"/>
                    <a:pt x="434" y="59"/>
                  </a:cubicBezTo>
                  <a:cubicBezTo>
                    <a:pt x="435" y="56"/>
                    <a:pt x="433" y="54"/>
                    <a:pt x="435" y="52"/>
                  </a:cubicBezTo>
                  <a:close/>
                  <a:moveTo>
                    <a:pt x="434" y="71"/>
                  </a:moveTo>
                  <a:cubicBezTo>
                    <a:pt x="441" y="71"/>
                    <a:pt x="450" y="85"/>
                    <a:pt x="445" y="92"/>
                  </a:cubicBezTo>
                  <a:cubicBezTo>
                    <a:pt x="445" y="92"/>
                    <a:pt x="444" y="92"/>
                    <a:pt x="444" y="93"/>
                  </a:cubicBezTo>
                  <a:cubicBezTo>
                    <a:pt x="442" y="90"/>
                    <a:pt x="443" y="87"/>
                    <a:pt x="442" y="84"/>
                  </a:cubicBezTo>
                  <a:cubicBezTo>
                    <a:pt x="440" y="80"/>
                    <a:pt x="433" y="75"/>
                    <a:pt x="432" y="72"/>
                  </a:cubicBezTo>
                  <a:cubicBezTo>
                    <a:pt x="433" y="72"/>
                    <a:pt x="433" y="71"/>
                    <a:pt x="434" y="71"/>
                  </a:cubicBezTo>
                  <a:close/>
                  <a:moveTo>
                    <a:pt x="147" y="84"/>
                  </a:moveTo>
                  <a:cubicBezTo>
                    <a:pt x="147" y="84"/>
                    <a:pt x="146" y="84"/>
                    <a:pt x="146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7"/>
                    <a:pt x="149" y="88"/>
                    <a:pt x="150" y="89"/>
                  </a:cubicBezTo>
                  <a:cubicBezTo>
                    <a:pt x="152" y="92"/>
                    <a:pt x="155" y="96"/>
                    <a:pt x="157" y="99"/>
                  </a:cubicBezTo>
                  <a:cubicBezTo>
                    <a:pt x="156" y="103"/>
                    <a:pt x="152" y="107"/>
                    <a:pt x="150" y="110"/>
                  </a:cubicBezTo>
                  <a:cubicBezTo>
                    <a:pt x="150" y="110"/>
                    <a:pt x="150" y="111"/>
                    <a:pt x="150" y="111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4" y="112"/>
                    <a:pt x="155" y="113"/>
                    <a:pt x="156" y="113"/>
                  </a:cubicBezTo>
                  <a:cubicBezTo>
                    <a:pt x="159" y="114"/>
                    <a:pt x="160" y="108"/>
                    <a:pt x="161" y="106"/>
                  </a:cubicBezTo>
                  <a:cubicBezTo>
                    <a:pt x="161" y="106"/>
                    <a:pt x="161" y="105"/>
                    <a:pt x="161" y="105"/>
                  </a:cubicBezTo>
                  <a:cubicBezTo>
                    <a:pt x="163" y="107"/>
                    <a:pt x="165" y="110"/>
                    <a:pt x="165" y="112"/>
                  </a:cubicBezTo>
                  <a:cubicBezTo>
                    <a:pt x="162" y="117"/>
                    <a:pt x="158" y="121"/>
                    <a:pt x="158" y="129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65" y="130"/>
                    <a:pt x="162" y="124"/>
                    <a:pt x="163" y="120"/>
                  </a:cubicBezTo>
                  <a:cubicBezTo>
                    <a:pt x="163" y="117"/>
                    <a:pt x="165" y="116"/>
                    <a:pt x="166" y="114"/>
                  </a:cubicBezTo>
                  <a:cubicBezTo>
                    <a:pt x="166" y="114"/>
                    <a:pt x="167" y="114"/>
                    <a:pt x="167" y="114"/>
                  </a:cubicBezTo>
                  <a:cubicBezTo>
                    <a:pt x="168" y="115"/>
                    <a:pt x="168" y="116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7" y="119"/>
                    <a:pt x="166" y="120"/>
                    <a:pt x="165" y="123"/>
                  </a:cubicBezTo>
                  <a:cubicBezTo>
                    <a:pt x="165" y="123"/>
                    <a:pt x="165" y="123"/>
                    <a:pt x="165" y="124"/>
                  </a:cubicBezTo>
                  <a:cubicBezTo>
                    <a:pt x="166" y="127"/>
                    <a:pt x="170" y="123"/>
                    <a:pt x="171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5"/>
                    <a:pt x="170" y="136"/>
                    <a:pt x="168" y="139"/>
                  </a:cubicBezTo>
                  <a:cubicBezTo>
                    <a:pt x="166" y="138"/>
                    <a:pt x="165" y="136"/>
                    <a:pt x="164" y="135"/>
                  </a:cubicBezTo>
                  <a:cubicBezTo>
                    <a:pt x="161" y="134"/>
                    <a:pt x="159" y="132"/>
                    <a:pt x="157" y="131"/>
                  </a:cubicBezTo>
                  <a:cubicBezTo>
                    <a:pt x="155" y="130"/>
                    <a:pt x="155" y="128"/>
                    <a:pt x="153" y="127"/>
                  </a:cubicBezTo>
                  <a:cubicBezTo>
                    <a:pt x="150" y="126"/>
                    <a:pt x="148" y="129"/>
                    <a:pt x="149" y="131"/>
                  </a:cubicBezTo>
                  <a:cubicBezTo>
                    <a:pt x="150" y="132"/>
                    <a:pt x="152" y="131"/>
                    <a:pt x="154" y="132"/>
                  </a:cubicBezTo>
                  <a:cubicBezTo>
                    <a:pt x="157" y="135"/>
                    <a:pt x="161" y="137"/>
                    <a:pt x="164" y="139"/>
                  </a:cubicBezTo>
                  <a:cubicBezTo>
                    <a:pt x="166" y="140"/>
                    <a:pt x="169" y="141"/>
                    <a:pt x="171" y="143"/>
                  </a:cubicBezTo>
                  <a:cubicBezTo>
                    <a:pt x="172" y="143"/>
                    <a:pt x="172" y="144"/>
                    <a:pt x="174" y="145"/>
                  </a:cubicBezTo>
                  <a:cubicBezTo>
                    <a:pt x="175" y="148"/>
                    <a:pt x="172" y="152"/>
                    <a:pt x="173" y="155"/>
                  </a:cubicBezTo>
                  <a:cubicBezTo>
                    <a:pt x="173" y="155"/>
                    <a:pt x="173" y="156"/>
                    <a:pt x="173" y="156"/>
                  </a:cubicBezTo>
                  <a:cubicBezTo>
                    <a:pt x="173" y="156"/>
                    <a:pt x="173" y="156"/>
                    <a:pt x="174" y="156"/>
                  </a:cubicBezTo>
                  <a:cubicBezTo>
                    <a:pt x="177" y="152"/>
                    <a:pt x="179" y="135"/>
                    <a:pt x="181" y="133"/>
                  </a:cubicBezTo>
                  <a:cubicBezTo>
                    <a:pt x="184" y="137"/>
                    <a:pt x="187" y="141"/>
                    <a:pt x="190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8" y="146"/>
                    <a:pt x="186" y="146"/>
                    <a:pt x="184" y="146"/>
                  </a:cubicBezTo>
                  <a:cubicBezTo>
                    <a:pt x="184" y="146"/>
                    <a:pt x="184" y="147"/>
                    <a:pt x="183" y="147"/>
                  </a:cubicBezTo>
                  <a:cubicBezTo>
                    <a:pt x="183" y="147"/>
                    <a:pt x="183" y="147"/>
                    <a:pt x="183" y="148"/>
                  </a:cubicBezTo>
                  <a:cubicBezTo>
                    <a:pt x="189" y="148"/>
                    <a:pt x="191" y="150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3" y="143"/>
                    <a:pt x="189" y="138"/>
                    <a:pt x="186" y="133"/>
                  </a:cubicBezTo>
                  <a:cubicBezTo>
                    <a:pt x="184" y="131"/>
                    <a:pt x="181" y="130"/>
                    <a:pt x="180" y="127"/>
                  </a:cubicBezTo>
                  <a:cubicBezTo>
                    <a:pt x="181" y="126"/>
                    <a:pt x="181" y="124"/>
                    <a:pt x="182" y="123"/>
                  </a:cubicBezTo>
                  <a:cubicBezTo>
                    <a:pt x="188" y="123"/>
                    <a:pt x="193" y="123"/>
                    <a:pt x="198" y="122"/>
                  </a:cubicBezTo>
                  <a:cubicBezTo>
                    <a:pt x="200" y="122"/>
                    <a:pt x="201" y="124"/>
                    <a:pt x="204" y="123"/>
                  </a:cubicBezTo>
                  <a:cubicBezTo>
                    <a:pt x="206" y="122"/>
                    <a:pt x="207" y="120"/>
                    <a:pt x="209" y="118"/>
                  </a:cubicBezTo>
                  <a:cubicBezTo>
                    <a:pt x="209" y="118"/>
                    <a:pt x="209" y="118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3" y="115"/>
                    <a:pt x="202" y="118"/>
                    <a:pt x="198" y="119"/>
                  </a:cubicBezTo>
                  <a:cubicBezTo>
                    <a:pt x="196" y="119"/>
                    <a:pt x="194" y="119"/>
                    <a:pt x="192" y="119"/>
                  </a:cubicBezTo>
                  <a:cubicBezTo>
                    <a:pt x="189" y="120"/>
                    <a:pt x="186" y="121"/>
                    <a:pt x="182" y="121"/>
                  </a:cubicBezTo>
                  <a:cubicBezTo>
                    <a:pt x="181" y="119"/>
                    <a:pt x="183" y="115"/>
                    <a:pt x="182" y="112"/>
                  </a:cubicBezTo>
                  <a:cubicBezTo>
                    <a:pt x="181" y="110"/>
                    <a:pt x="181" y="108"/>
                    <a:pt x="180" y="106"/>
                  </a:cubicBezTo>
                  <a:cubicBezTo>
                    <a:pt x="180" y="104"/>
                    <a:pt x="180" y="102"/>
                    <a:pt x="180" y="101"/>
                  </a:cubicBezTo>
                  <a:cubicBezTo>
                    <a:pt x="179" y="99"/>
                    <a:pt x="177" y="97"/>
                    <a:pt x="174" y="98"/>
                  </a:cubicBezTo>
                  <a:cubicBezTo>
                    <a:pt x="174" y="98"/>
                    <a:pt x="173" y="99"/>
                    <a:pt x="173" y="99"/>
                  </a:cubicBezTo>
                  <a:cubicBezTo>
                    <a:pt x="173" y="99"/>
                    <a:pt x="173" y="100"/>
                    <a:pt x="173" y="100"/>
                  </a:cubicBezTo>
                  <a:cubicBezTo>
                    <a:pt x="173" y="100"/>
                    <a:pt x="175" y="101"/>
                    <a:pt x="175" y="101"/>
                  </a:cubicBezTo>
                  <a:cubicBezTo>
                    <a:pt x="178" y="104"/>
                    <a:pt x="179" y="115"/>
                    <a:pt x="179" y="120"/>
                  </a:cubicBezTo>
                  <a:cubicBezTo>
                    <a:pt x="178" y="120"/>
                    <a:pt x="177" y="120"/>
                    <a:pt x="175" y="120"/>
                  </a:cubicBezTo>
                  <a:cubicBezTo>
                    <a:pt x="173" y="117"/>
                    <a:pt x="170" y="114"/>
                    <a:pt x="168" y="111"/>
                  </a:cubicBezTo>
                  <a:cubicBezTo>
                    <a:pt x="168" y="110"/>
                    <a:pt x="169" y="107"/>
                    <a:pt x="170" y="106"/>
                  </a:cubicBezTo>
                  <a:cubicBezTo>
                    <a:pt x="170" y="106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6"/>
                    <a:pt x="167" y="107"/>
                    <a:pt x="167" y="108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07"/>
                    <a:pt x="161" y="100"/>
                    <a:pt x="162" y="99"/>
                  </a:cubicBezTo>
                  <a:cubicBezTo>
                    <a:pt x="162" y="98"/>
                    <a:pt x="165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5"/>
                    <a:pt x="165" y="95"/>
                    <a:pt x="164" y="94"/>
                  </a:cubicBezTo>
                  <a:cubicBezTo>
                    <a:pt x="162" y="93"/>
                    <a:pt x="160" y="96"/>
                    <a:pt x="159" y="96"/>
                  </a:cubicBezTo>
                  <a:cubicBezTo>
                    <a:pt x="155" y="93"/>
                    <a:pt x="155" y="84"/>
                    <a:pt x="147" y="84"/>
                  </a:cubicBezTo>
                  <a:close/>
                  <a:moveTo>
                    <a:pt x="179" y="121"/>
                  </a:moveTo>
                  <a:cubicBezTo>
                    <a:pt x="178" y="122"/>
                    <a:pt x="178" y="123"/>
                    <a:pt x="177" y="123"/>
                  </a:cubicBezTo>
                  <a:cubicBezTo>
                    <a:pt x="177" y="124"/>
                    <a:pt x="178" y="125"/>
                    <a:pt x="178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4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lose/>
                  <a:moveTo>
                    <a:pt x="175" y="127"/>
                  </a:moveTo>
                  <a:cubicBezTo>
                    <a:pt x="175" y="131"/>
                    <a:pt x="174" y="134"/>
                    <a:pt x="173" y="138"/>
                  </a:cubicBezTo>
                  <a:cubicBezTo>
                    <a:pt x="173" y="139"/>
                    <a:pt x="171" y="139"/>
                    <a:pt x="171" y="141"/>
                  </a:cubicBezTo>
                  <a:cubicBezTo>
                    <a:pt x="172" y="141"/>
                    <a:pt x="173" y="142"/>
                    <a:pt x="175" y="142"/>
                  </a:cubicBezTo>
                  <a:cubicBezTo>
                    <a:pt x="175" y="141"/>
                    <a:pt x="178" y="130"/>
                    <a:pt x="178" y="129"/>
                  </a:cubicBezTo>
                  <a:cubicBezTo>
                    <a:pt x="177" y="129"/>
                    <a:pt x="177" y="128"/>
                    <a:pt x="176" y="127"/>
                  </a:cubicBezTo>
                  <a:cubicBezTo>
                    <a:pt x="176" y="127"/>
                    <a:pt x="176" y="127"/>
                    <a:pt x="175" y="127"/>
                  </a:cubicBezTo>
                  <a:close/>
                  <a:moveTo>
                    <a:pt x="549" y="96"/>
                  </a:moveTo>
                  <a:cubicBezTo>
                    <a:pt x="545" y="100"/>
                    <a:pt x="545" y="109"/>
                    <a:pt x="541" y="113"/>
                  </a:cubicBezTo>
                  <a:cubicBezTo>
                    <a:pt x="539" y="113"/>
                    <a:pt x="539" y="112"/>
                    <a:pt x="538" y="112"/>
                  </a:cubicBezTo>
                  <a:cubicBezTo>
                    <a:pt x="538" y="107"/>
                    <a:pt x="540" y="106"/>
                    <a:pt x="542" y="102"/>
                  </a:cubicBezTo>
                  <a:cubicBezTo>
                    <a:pt x="541" y="101"/>
                    <a:pt x="541" y="100"/>
                    <a:pt x="541" y="99"/>
                  </a:cubicBezTo>
                  <a:cubicBezTo>
                    <a:pt x="540" y="99"/>
                    <a:pt x="540" y="99"/>
                    <a:pt x="539" y="99"/>
                  </a:cubicBezTo>
                  <a:cubicBezTo>
                    <a:pt x="537" y="102"/>
                    <a:pt x="537" y="107"/>
                    <a:pt x="535" y="111"/>
                  </a:cubicBezTo>
                  <a:cubicBezTo>
                    <a:pt x="534" y="110"/>
                    <a:pt x="532" y="109"/>
                    <a:pt x="531" y="109"/>
                  </a:cubicBezTo>
                  <a:cubicBezTo>
                    <a:pt x="531" y="109"/>
                    <a:pt x="530" y="109"/>
                    <a:pt x="530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2" y="115"/>
                    <a:pt x="533" y="113"/>
                    <a:pt x="533" y="118"/>
                  </a:cubicBezTo>
                  <a:cubicBezTo>
                    <a:pt x="533" y="119"/>
                    <a:pt x="534" y="119"/>
                    <a:pt x="534" y="119"/>
                  </a:cubicBezTo>
                  <a:cubicBezTo>
                    <a:pt x="534" y="119"/>
                    <a:pt x="534" y="119"/>
                    <a:pt x="535" y="119"/>
                  </a:cubicBezTo>
                  <a:cubicBezTo>
                    <a:pt x="536" y="118"/>
                    <a:pt x="536" y="117"/>
                    <a:pt x="538" y="116"/>
                  </a:cubicBezTo>
                  <a:cubicBezTo>
                    <a:pt x="539" y="117"/>
                    <a:pt x="540" y="118"/>
                    <a:pt x="541" y="118"/>
                  </a:cubicBezTo>
                  <a:cubicBezTo>
                    <a:pt x="548" y="120"/>
                    <a:pt x="549" y="118"/>
                    <a:pt x="552" y="123"/>
                  </a:cubicBezTo>
                  <a:cubicBezTo>
                    <a:pt x="554" y="123"/>
                    <a:pt x="556" y="123"/>
                    <a:pt x="558" y="123"/>
                  </a:cubicBezTo>
                  <a:cubicBezTo>
                    <a:pt x="562" y="124"/>
                    <a:pt x="561" y="125"/>
                    <a:pt x="567" y="124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6"/>
                    <a:pt x="567" y="127"/>
                    <a:pt x="566" y="127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1" y="127"/>
                    <a:pt x="557" y="126"/>
                    <a:pt x="551" y="127"/>
                  </a:cubicBezTo>
                  <a:cubicBezTo>
                    <a:pt x="551" y="127"/>
                    <a:pt x="551" y="128"/>
                    <a:pt x="551" y="128"/>
                  </a:cubicBezTo>
                  <a:cubicBezTo>
                    <a:pt x="551" y="128"/>
                    <a:pt x="551" y="128"/>
                    <a:pt x="551" y="128"/>
                  </a:cubicBezTo>
                  <a:cubicBezTo>
                    <a:pt x="557" y="129"/>
                    <a:pt x="556" y="131"/>
                    <a:pt x="559" y="133"/>
                  </a:cubicBezTo>
                  <a:cubicBezTo>
                    <a:pt x="561" y="135"/>
                    <a:pt x="563" y="134"/>
                    <a:pt x="564" y="136"/>
                  </a:cubicBezTo>
                  <a:cubicBezTo>
                    <a:pt x="565" y="137"/>
                    <a:pt x="565" y="137"/>
                    <a:pt x="566" y="137"/>
                  </a:cubicBezTo>
                  <a:cubicBezTo>
                    <a:pt x="568" y="134"/>
                    <a:pt x="574" y="129"/>
                    <a:pt x="569" y="124"/>
                  </a:cubicBezTo>
                  <a:cubicBezTo>
                    <a:pt x="568" y="122"/>
                    <a:pt x="564" y="123"/>
                    <a:pt x="563" y="121"/>
                  </a:cubicBezTo>
                  <a:cubicBezTo>
                    <a:pt x="565" y="119"/>
                    <a:pt x="582" y="114"/>
                    <a:pt x="580" y="111"/>
                  </a:cubicBezTo>
                  <a:cubicBezTo>
                    <a:pt x="579" y="107"/>
                    <a:pt x="574" y="107"/>
                    <a:pt x="572" y="104"/>
                  </a:cubicBezTo>
                  <a:cubicBezTo>
                    <a:pt x="572" y="104"/>
                    <a:pt x="571" y="104"/>
                    <a:pt x="571" y="104"/>
                  </a:cubicBezTo>
                  <a:cubicBezTo>
                    <a:pt x="570" y="105"/>
                    <a:pt x="570" y="105"/>
                    <a:pt x="569" y="106"/>
                  </a:cubicBezTo>
                  <a:cubicBezTo>
                    <a:pt x="570" y="108"/>
                    <a:pt x="572" y="110"/>
                    <a:pt x="574" y="110"/>
                  </a:cubicBezTo>
                  <a:cubicBezTo>
                    <a:pt x="574" y="111"/>
                    <a:pt x="574" y="111"/>
                    <a:pt x="575" y="111"/>
                  </a:cubicBezTo>
                  <a:cubicBezTo>
                    <a:pt x="573" y="112"/>
                    <a:pt x="572" y="114"/>
                    <a:pt x="570" y="115"/>
                  </a:cubicBezTo>
                  <a:cubicBezTo>
                    <a:pt x="569" y="114"/>
                    <a:pt x="566" y="113"/>
                    <a:pt x="564" y="114"/>
                  </a:cubicBezTo>
                  <a:cubicBezTo>
                    <a:pt x="563" y="114"/>
                    <a:pt x="563" y="114"/>
                    <a:pt x="563" y="115"/>
                  </a:cubicBezTo>
                  <a:cubicBezTo>
                    <a:pt x="564" y="115"/>
                    <a:pt x="564" y="116"/>
                    <a:pt x="565" y="117"/>
                  </a:cubicBezTo>
                  <a:cubicBezTo>
                    <a:pt x="564" y="118"/>
                    <a:pt x="557" y="120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4" y="118"/>
                    <a:pt x="554" y="117"/>
                  </a:cubicBezTo>
                  <a:cubicBezTo>
                    <a:pt x="558" y="116"/>
                    <a:pt x="561" y="111"/>
                    <a:pt x="561" y="106"/>
                  </a:cubicBezTo>
                  <a:cubicBezTo>
                    <a:pt x="563" y="103"/>
                    <a:pt x="566" y="101"/>
                    <a:pt x="562" y="96"/>
                  </a:cubicBezTo>
                  <a:cubicBezTo>
                    <a:pt x="562" y="96"/>
                    <a:pt x="562" y="97"/>
                    <a:pt x="561" y="97"/>
                  </a:cubicBezTo>
                  <a:cubicBezTo>
                    <a:pt x="561" y="97"/>
                    <a:pt x="560" y="98"/>
                    <a:pt x="560" y="99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58" y="99"/>
                    <a:pt x="558" y="98"/>
                    <a:pt x="557" y="98"/>
                  </a:cubicBezTo>
                  <a:cubicBezTo>
                    <a:pt x="556" y="98"/>
                    <a:pt x="556" y="99"/>
                    <a:pt x="555" y="100"/>
                  </a:cubicBezTo>
                  <a:cubicBezTo>
                    <a:pt x="555" y="101"/>
                    <a:pt x="555" y="101"/>
                    <a:pt x="556" y="102"/>
                  </a:cubicBezTo>
                  <a:cubicBezTo>
                    <a:pt x="556" y="102"/>
                    <a:pt x="556" y="103"/>
                    <a:pt x="556" y="103"/>
                  </a:cubicBezTo>
                  <a:cubicBezTo>
                    <a:pt x="553" y="104"/>
                    <a:pt x="551" y="105"/>
                    <a:pt x="549" y="106"/>
                  </a:cubicBezTo>
                  <a:cubicBezTo>
                    <a:pt x="549" y="105"/>
                    <a:pt x="548" y="105"/>
                    <a:pt x="548" y="105"/>
                  </a:cubicBezTo>
                  <a:cubicBezTo>
                    <a:pt x="550" y="103"/>
                    <a:pt x="551" y="103"/>
                    <a:pt x="552" y="100"/>
                  </a:cubicBezTo>
                  <a:cubicBezTo>
                    <a:pt x="551" y="99"/>
                    <a:pt x="550" y="97"/>
                    <a:pt x="550" y="96"/>
                  </a:cubicBezTo>
                  <a:cubicBezTo>
                    <a:pt x="549" y="96"/>
                    <a:pt x="549" y="96"/>
                    <a:pt x="549" y="96"/>
                  </a:cubicBezTo>
                  <a:close/>
                  <a:moveTo>
                    <a:pt x="525" y="105"/>
                  </a:moveTo>
                  <a:cubicBezTo>
                    <a:pt x="525" y="105"/>
                    <a:pt x="525" y="105"/>
                    <a:pt x="526" y="105"/>
                  </a:cubicBezTo>
                  <a:cubicBezTo>
                    <a:pt x="526" y="105"/>
                    <a:pt x="526" y="105"/>
                    <a:pt x="526" y="106"/>
                  </a:cubicBezTo>
                  <a:cubicBezTo>
                    <a:pt x="527" y="110"/>
                    <a:pt x="521" y="115"/>
                    <a:pt x="517" y="115"/>
                  </a:cubicBezTo>
                  <a:cubicBezTo>
                    <a:pt x="517" y="115"/>
                    <a:pt x="516" y="115"/>
                    <a:pt x="516" y="114"/>
                  </a:cubicBezTo>
                  <a:cubicBezTo>
                    <a:pt x="517" y="110"/>
                    <a:pt x="522" y="108"/>
                    <a:pt x="525" y="105"/>
                  </a:cubicBezTo>
                  <a:close/>
                  <a:moveTo>
                    <a:pt x="556" y="106"/>
                  </a:moveTo>
                  <a:cubicBezTo>
                    <a:pt x="561" y="107"/>
                    <a:pt x="557" y="112"/>
                    <a:pt x="555" y="113"/>
                  </a:cubicBezTo>
                  <a:cubicBezTo>
                    <a:pt x="555" y="113"/>
                    <a:pt x="554" y="113"/>
                    <a:pt x="554" y="113"/>
                  </a:cubicBezTo>
                  <a:cubicBezTo>
                    <a:pt x="553" y="111"/>
                    <a:pt x="553" y="110"/>
                    <a:pt x="552" y="109"/>
                  </a:cubicBezTo>
                  <a:cubicBezTo>
                    <a:pt x="551" y="109"/>
                    <a:pt x="550" y="109"/>
                    <a:pt x="550" y="109"/>
                  </a:cubicBezTo>
                  <a:cubicBezTo>
                    <a:pt x="548" y="111"/>
                    <a:pt x="549" y="113"/>
                    <a:pt x="550" y="115"/>
                  </a:cubicBezTo>
                  <a:cubicBezTo>
                    <a:pt x="548" y="116"/>
                    <a:pt x="546" y="115"/>
                    <a:pt x="544" y="114"/>
                  </a:cubicBezTo>
                  <a:cubicBezTo>
                    <a:pt x="545" y="112"/>
                    <a:pt x="546" y="110"/>
                    <a:pt x="547" y="108"/>
                  </a:cubicBezTo>
                  <a:cubicBezTo>
                    <a:pt x="549" y="107"/>
                    <a:pt x="553" y="108"/>
                    <a:pt x="556" y="106"/>
                  </a:cubicBezTo>
                  <a:close/>
                  <a:moveTo>
                    <a:pt x="532" y="121"/>
                  </a:moveTo>
                  <a:cubicBezTo>
                    <a:pt x="532" y="121"/>
                    <a:pt x="531" y="122"/>
                    <a:pt x="531" y="123"/>
                  </a:cubicBezTo>
                  <a:cubicBezTo>
                    <a:pt x="532" y="125"/>
                    <a:pt x="533" y="126"/>
                    <a:pt x="534" y="127"/>
                  </a:cubicBezTo>
                  <a:cubicBezTo>
                    <a:pt x="533" y="128"/>
                    <a:pt x="531" y="129"/>
                    <a:pt x="530" y="130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2" y="131"/>
                    <a:pt x="534" y="131"/>
                    <a:pt x="536" y="131"/>
                  </a:cubicBezTo>
                  <a:cubicBezTo>
                    <a:pt x="536" y="131"/>
                    <a:pt x="537" y="132"/>
                    <a:pt x="537" y="132"/>
                  </a:cubicBezTo>
                  <a:cubicBezTo>
                    <a:pt x="536" y="134"/>
                    <a:pt x="535" y="135"/>
                    <a:pt x="534" y="137"/>
                  </a:cubicBezTo>
                  <a:cubicBezTo>
                    <a:pt x="531" y="137"/>
                    <a:pt x="528" y="136"/>
                    <a:pt x="525" y="135"/>
                  </a:cubicBezTo>
                  <a:cubicBezTo>
                    <a:pt x="524" y="134"/>
                    <a:pt x="523" y="133"/>
                    <a:pt x="521" y="132"/>
                  </a:cubicBezTo>
                  <a:cubicBezTo>
                    <a:pt x="520" y="133"/>
                    <a:pt x="520" y="133"/>
                    <a:pt x="520" y="135"/>
                  </a:cubicBezTo>
                  <a:cubicBezTo>
                    <a:pt x="522" y="137"/>
                    <a:pt x="523" y="140"/>
                    <a:pt x="526" y="140"/>
                  </a:cubicBezTo>
                  <a:cubicBezTo>
                    <a:pt x="528" y="139"/>
                    <a:pt x="529" y="139"/>
                    <a:pt x="531" y="140"/>
                  </a:cubicBezTo>
                  <a:cubicBezTo>
                    <a:pt x="533" y="142"/>
                    <a:pt x="523" y="148"/>
                    <a:pt x="522" y="150"/>
                  </a:cubicBezTo>
                  <a:cubicBezTo>
                    <a:pt x="520" y="149"/>
                    <a:pt x="518" y="147"/>
                    <a:pt x="517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8"/>
                    <a:pt x="517" y="148"/>
                    <a:pt x="517" y="150"/>
                  </a:cubicBezTo>
                  <a:cubicBezTo>
                    <a:pt x="516" y="153"/>
                    <a:pt x="519" y="156"/>
                    <a:pt x="522" y="155"/>
                  </a:cubicBezTo>
                  <a:cubicBezTo>
                    <a:pt x="527" y="152"/>
                    <a:pt x="531" y="144"/>
                    <a:pt x="536" y="142"/>
                  </a:cubicBezTo>
                  <a:cubicBezTo>
                    <a:pt x="538" y="141"/>
                    <a:pt x="540" y="143"/>
                    <a:pt x="542" y="144"/>
                  </a:cubicBezTo>
                  <a:cubicBezTo>
                    <a:pt x="544" y="146"/>
                    <a:pt x="544" y="150"/>
                    <a:pt x="545" y="153"/>
                  </a:cubicBezTo>
                  <a:cubicBezTo>
                    <a:pt x="546" y="153"/>
                    <a:pt x="546" y="154"/>
                    <a:pt x="548" y="154"/>
                  </a:cubicBezTo>
                  <a:cubicBezTo>
                    <a:pt x="548" y="153"/>
                    <a:pt x="549" y="152"/>
                    <a:pt x="549" y="151"/>
                  </a:cubicBezTo>
                  <a:cubicBezTo>
                    <a:pt x="549" y="143"/>
                    <a:pt x="545" y="142"/>
                    <a:pt x="538" y="139"/>
                  </a:cubicBezTo>
                  <a:cubicBezTo>
                    <a:pt x="538" y="139"/>
                    <a:pt x="538" y="139"/>
                    <a:pt x="538" y="138"/>
                  </a:cubicBezTo>
                  <a:cubicBezTo>
                    <a:pt x="539" y="137"/>
                    <a:pt x="541" y="137"/>
                    <a:pt x="542" y="135"/>
                  </a:cubicBezTo>
                  <a:cubicBezTo>
                    <a:pt x="542" y="132"/>
                    <a:pt x="541" y="132"/>
                    <a:pt x="540" y="131"/>
                  </a:cubicBezTo>
                  <a:cubicBezTo>
                    <a:pt x="540" y="131"/>
                    <a:pt x="540" y="130"/>
                    <a:pt x="540" y="130"/>
                  </a:cubicBezTo>
                  <a:cubicBezTo>
                    <a:pt x="544" y="131"/>
                    <a:pt x="544" y="133"/>
                    <a:pt x="546" y="130"/>
                  </a:cubicBezTo>
                  <a:cubicBezTo>
                    <a:pt x="546" y="125"/>
                    <a:pt x="540" y="126"/>
                    <a:pt x="537" y="123"/>
                  </a:cubicBezTo>
                  <a:cubicBezTo>
                    <a:pt x="535" y="122"/>
                    <a:pt x="535" y="121"/>
                    <a:pt x="532" y="121"/>
                  </a:cubicBezTo>
                  <a:close/>
                  <a:moveTo>
                    <a:pt x="462" y="556"/>
                  </a:moveTo>
                  <a:cubicBezTo>
                    <a:pt x="429" y="574"/>
                    <a:pt x="391" y="584"/>
                    <a:pt x="351" y="584"/>
                  </a:cubicBezTo>
                  <a:cubicBezTo>
                    <a:pt x="297" y="584"/>
                    <a:pt x="246" y="565"/>
                    <a:pt x="206" y="533"/>
                  </a:cubicBezTo>
                  <a:cubicBezTo>
                    <a:pt x="216" y="527"/>
                    <a:pt x="259" y="504"/>
                    <a:pt x="307" y="513"/>
                  </a:cubicBezTo>
                  <a:cubicBezTo>
                    <a:pt x="307" y="513"/>
                    <a:pt x="345" y="522"/>
                    <a:pt x="356" y="531"/>
                  </a:cubicBezTo>
                  <a:cubicBezTo>
                    <a:pt x="359" y="533"/>
                    <a:pt x="367" y="537"/>
                    <a:pt x="378" y="541"/>
                  </a:cubicBezTo>
                  <a:cubicBezTo>
                    <a:pt x="371" y="518"/>
                    <a:pt x="371" y="518"/>
                    <a:pt x="371" y="518"/>
                  </a:cubicBezTo>
                  <a:cubicBezTo>
                    <a:pt x="350" y="508"/>
                    <a:pt x="318" y="496"/>
                    <a:pt x="302" y="496"/>
                  </a:cubicBezTo>
                  <a:cubicBezTo>
                    <a:pt x="275" y="496"/>
                    <a:pt x="258" y="487"/>
                    <a:pt x="193" y="522"/>
                  </a:cubicBezTo>
                  <a:cubicBezTo>
                    <a:pt x="187" y="516"/>
                    <a:pt x="181" y="510"/>
                    <a:pt x="176" y="504"/>
                  </a:cubicBezTo>
                  <a:cubicBezTo>
                    <a:pt x="184" y="497"/>
                    <a:pt x="221" y="468"/>
                    <a:pt x="279" y="471"/>
                  </a:cubicBezTo>
                  <a:cubicBezTo>
                    <a:pt x="279" y="471"/>
                    <a:pt x="319" y="471"/>
                    <a:pt x="364" y="494"/>
                  </a:cubicBezTo>
                  <a:cubicBezTo>
                    <a:pt x="358" y="472"/>
                    <a:pt x="358" y="472"/>
                    <a:pt x="358" y="472"/>
                  </a:cubicBezTo>
                  <a:cubicBezTo>
                    <a:pt x="357" y="472"/>
                    <a:pt x="356" y="471"/>
                    <a:pt x="354" y="471"/>
                  </a:cubicBezTo>
                  <a:cubicBezTo>
                    <a:pt x="354" y="471"/>
                    <a:pt x="295" y="445"/>
                    <a:pt x="239" y="457"/>
                  </a:cubicBezTo>
                  <a:cubicBezTo>
                    <a:pt x="239" y="457"/>
                    <a:pt x="211" y="459"/>
                    <a:pt x="164" y="489"/>
                  </a:cubicBezTo>
                  <a:cubicBezTo>
                    <a:pt x="159" y="483"/>
                    <a:pt x="155" y="476"/>
                    <a:pt x="151" y="469"/>
                  </a:cubicBezTo>
                  <a:cubicBezTo>
                    <a:pt x="164" y="459"/>
                    <a:pt x="213" y="425"/>
                    <a:pt x="280" y="429"/>
                  </a:cubicBezTo>
                  <a:cubicBezTo>
                    <a:pt x="280" y="429"/>
                    <a:pt x="316" y="427"/>
                    <a:pt x="361" y="453"/>
                  </a:cubicBezTo>
                  <a:cubicBezTo>
                    <a:pt x="361" y="453"/>
                    <a:pt x="453" y="499"/>
                    <a:pt x="554" y="466"/>
                  </a:cubicBezTo>
                  <a:cubicBezTo>
                    <a:pt x="549" y="475"/>
                    <a:pt x="543" y="484"/>
                    <a:pt x="536" y="492"/>
                  </a:cubicBezTo>
                  <a:cubicBezTo>
                    <a:pt x="517" y="497"/>
                    <a:pt x="474" y="505"/>
                    <a:pt x="439" y="498"/>
                  </a:cubicBezTo>
                  <a:cubicBezTo>
                    <a:pt x="439" y="498"/>
                    <a:pt x="417" y="496"/>
                    <a:pt x="378" y="481"/>
                  </a:cubicBezTo>
                  <a:cubicBezTo>
                    <a:pt x="384" y="502"/>
                    <a:pt x="384" y="502"/>
                    <a:pt x="384" y="502"/>
                  </a:cubicBezTo>
                  <a:cubicBezTo>
                    <a:pt x="410" y="511"/>
                    <a:pt x="461" y="524"/>
                    <a:pt x="517" y="515"/>
                  </a:cubicBezTo>
                  <a:cubicBezTo>
                    <a:pt x="508" y="523"/>
                    <a:pt x="499" y="532"/>
                    <a:pt x="489" y="539"/>
                  </a:cubicBezTo>
                  <a:cubicBezTo>
                    <a:pt x="471" y="540"/>
                    <a:pt x="436" y="539"/>
                    <a:pt x="395" y="529"/>
                  </a:cubicBezTo>
                  <a:cubicBezTo>
                    <a:pt x="395" y="529"/>
                    <a:pt x="393" y="528"/>
                    <a:pt x="390" y="527"/>
                  </a:cubicBezTo>
                  <a:cubicBezTo>
                    <a:pt x="395" y="546"/>
                    <a:pt x="395" y="546"/>
                    <a:pt x="395" y="546"/>
                  </a:cubicBezTo>
                  <a:cubicBezTo>
                    <a:pt x="415" y="551"/>
                    <a:pt x="439" y="555"/>
                    <a:pt x="462" y="556"/>
                  </a:cubicBezTo>
                  <a:close/>
                  <a:moveTo>
                    <a:pt x="575" y="415"/>
                  </a:moveTo>
                  <a:cubicBezTo>
                    <a:pt x="521" y="437"/>
                    <a:pt x="471" y="446"/>
                    <a:pt x="411" y="431"/>
                  </a:cubicBezTo>
                  <a:cubicBezTo>
                    <a:pt x="343" y="414"/>
                    <a:pt x="336" y="388"/>
                    <a:pt x="258" y="390"/>
                  </a:cubicBezTo>
                  <a:cubicBezTo>
                    <a:pt x="192" y="392"/>
                    <a:pt x="146" y="425"/>
                    <a:pt x="134" y="435"/>
                  </a:cubicBezTo>
                  <a:cubicBezTo>
                    <a:pt x="137" y="442"/>
                    <a:pt x="140" y="448"/>
                    <a:pt x="143" y="455"/>
                  </a:cubicBezTo>
                  <a:cubicBezTo>
                    <a:pt x="182" y="425"/>
                    <a:pt x="229" y="413"/>
                    <a:pt x="271" y="413"/>
                  </a:cubicBezTo>
                  <a:cubicBezTo>
                    <a:pt x="318" y="413"/>
                    <a:pt x="355" y="432"/>
                    <a:pt x="355" y="432"/>
                  </a:cubicBezTo>
                  <a:cubicBezTo>
                    <a:pt x="355" y="432"/>
                    <a:pt x="400" y="457"/>
                    <a:pt x="457" y="461"/>
                  </a:cubicBezTo>
                  <a:cubicBezTo>
                    <a:pt x="511" y="465"/>
                    <a:pt x="560" y="444"/>
                    <a:pt x="566" y="442"/>
                  </a:cubicBezTo>
                  <a:cubicBezTo>
                    <a:pt x="570" y="433"/>
                    <a:pt x="573" y="424"/>
                    <a:pt x="57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  <p:grpSp>
          <p:nvGrpSpPr>
            <p:cNvPr id="20" name="ïš1iḋe"/>
            <p:cNvGrpSpPr/>
            <p:nvPr/>
          </p:nvGrpSpPr>
          <p:grpSpPr>
            <a:xfrm>
              <a:off x="5238070" y="2374360"/>
              <a:ext cx="3653324" cy="1439817"/>
              <a:chOff x="5043488" y="2205038"/>
              <a:chExt cx="4475163" cy="1763713"/>
            </a:xfrm>
            <a:grpFill/>
          </p:grpSpPr>
          <p:sp>
            <p:nvSpPr>
              <p:cNvPr id="22" name="işḷiḋê"/>
              <p:cNvSpPr/>
              <p:nvPr/>
            </p:nvSpPr>
            <p:spPr bwMode="auto">
              <a:xfrm>
                <a:off x="6346826" y="2911476"/>
                <a:ext cx="1120775" cy="773113"/>
              </a:xfrm>
              <a:custGeom>
                <a:avLst/>
                <a:gdLst>
                  <a:gd name="T0" fmla="*/ 188 w 340"/>
                  <a:gd name="T1" fmla="*/ 0 h 234"/>
                  <a:gd name="T2" fmla="*/ 215 w 340"/>
                  <a:gd name="T3" fmla="*/ 50 h 234"/>
                  <a:gd name="T4" fmla="*/ 206 w 340"/>
                  <a:gd name="T5" fmla="*/ 68 h 234"/>
                  <a:gd name="T6" fmla="*/ 196 w 340"/>
                  <a:gd name="T7" fmla="*/ 152 h 234"/>
                  <a:gd name="T8" fmla="*/ 188 w 340"/>
                  <a:gd name="T9" fmla="*/ 201 h 234"/>
                  <a:gd name="T10" fmla="*/ 177 w 340"/>
                  <a:gd name="T11" fmla="*/ 193 h 234"/>
                  <a:gd name="T12" fmla="*/ 169 w 340"/>
                  <a:gd name="T13" fmla="*/ 170 h 234"/>
                  <a:gd name="T14" fmla="*/ 174 w 340"/>
                  <a:gd name="T15" fmla="*/ 147 h 234"/>
                  <a:gd name="T16" fmla="*/ 179 w 340"/>
                  <a:gd name="T17" fmla="*/ 52 h 234"/>
                  <a:gd name="T18" fmla="*/ 183 w 340"/>
                  <a:gd name="T19" fmla="*/ 0 h 234"/>
                  <a:gd name="T20" fmla="*/ 188 w 340"/>
                  <a:gd name="T21" fmla="*/ 0 h 234"/>
                  <a:gd name="T22" fmla="*/ 233 w 340"/>
                  <a:gd name="T23" fmla="*/ 53 h 234"/>
                  <a:gd name="T24" fmla="*/ 217 w 340"/>
                  <a:gd name="T25" fmla="*/ 68 h 234"/>
                  <a:gd name="T26" fmla="*/ 293 w 340"/>
                  <a:gd name="T27" fmla="*/ 85 h 234"/>
                  <a:gd name="T28" fmla="*/ 298 w 340"/>
                  <a:gd name="T29" fmla="*/ 75 h 234"/>
                  <a:gd name="T30" fmla="*/ 233 w 340"/>
                  <a:gd name="T31" fmla="*/ 53 h 234"/>
                  <a:gd name="T32" fmla="*/ 46 w 340"/>
                  <a:gd name="T33" fmla="*/ 49 h 234"/>
                  <a:gd name="T34" fmla="*/ 87 w 340"/>
                  <a:gd name="T35" fmla="*/ 81 h 234"/>
                  <a:gd name="T36" fmla="*/ 83 w 340"/>
                  <a:gd name="T37" fmla="*/ 155 h 234"/>
                  <a:gd name="T38" fmla="*/ 105 w 340"/>
                  <a:gd name="T39" fmla="*/ 168 h 234"/>
                  <a:gd name="T40" fmla="*/ 104 w 340"/>
                  <a:gd name="T41" fmla="*/ 174 h 234"/>
                  <a:gd name="T42" fmla="*/ 42 w 340"/>
                  <a:gd name="T43" fmla="*/ 226 h 234"/>
                  <a:gd name="T44" fmla="*/ 4 w 340"/>
                  <a:gd name="T45" fmla="*/ 216 h 234"/>
                  <a:gd name="T46" fmla="*/ 0 w 340"/>
                  <a:gd name="T47" fmla="*/ 209 h 234"/>
                  <a:gd name="T48" fmla="*/ 2 w 340"/>
                  <a:gd name="T49" fmla="*/ 205 h 234"/>
                  <a:gd name="T50" fmla="*/ 51 w 340"/>
                  <a:gd name="T51" fmla="*/ 167 h 234"/>
                  <a:gd name="T52" fmla="*/ 47 w 340"/>
                  <a:gd name="T53" fmla="*/ 160 h 234"/>
                  <a:gd name="T54" fmla="*/ 25 w 340"/>
                  <a:gd name="T55" fmla="*/ 144 h 234"/>
                  <a:gd name="T56" fmla="*/ 26 w 340"/>
                  <a:gd name="T57" fmla="*/ 138 h 234"/>
                  <a:gd name="T58" fmla="*/ 55 w 340"/>
                  <a:gd name="T59" fmla="*/ 124 h 234"/>
                  <a:gd name="T60" fmla="*/ 30 w 340"/>
                  <a:gd name="T61" fmla="*/ 54 h 234"/>
                  <a:gd name="T62" fmla="*/ 35 w 340"/>
                  <a:gd name="T63" fmla="*/ 52 h 234"/>
                  <a:gd name="T64" fmla="*/ 46 w 340"/>
                  <a:gd name="T65" fmla="*/ 49 h 234"/>
                  <a:gd name="T66" fmla="*/ 247 w 340"/>
                  <a:gd name="T67" fmla="*/ 155 h 234"/>
                  <a:gd name="T68" fmla="*/ 211 w 340"/>
                  <a:gd name="T69" fmla="*/ 151 h 234"/>
                  <a:gd name="T70" fmla="*/ 207 w 340"/>
                  <a:gd name="T71" fmla="*/ 155 h 234"/>
                  <a:gd name="T72" fmla="*/ 222 w 340"/>
                  <a:gd name="T73" fmla="*/ 183 h 234"/>
                  <a:gd name="T74" fmla="*/ 271 w 340"/>
                  <a:gd name="T75" fmla="*/ 180 h 234"/>
                  <a:gd name="T76" fmla="*/ 322 w 340"/>
                  <a:gd name="T77" fmla="*/ 228 h 234"/>
                  <a:gd name="T78" fmla="*/ 340 w 340"/>
                  <a:gd name="T79" fmla="*/ 219 h 234"/>
                  <a:gd name="T80" fmla="*/ 328 w 340"/>
                  <a:gd name="T81" fmla="*/ 186 h 234"/>
                  <a:gd name="T82" fmla="*/ 247 w 340"/>
                  <a:gd name="T83" fmla="*/ 15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234">
                    <a:moveTo>
                      <a:pt x="188" y="0"/>
                    </a:moveTo>
                    <a:cubicBezTo>
                      <a:pt x="204" y="5"/>
                      <a:pt x="223" y="30"/>
                      <a:pt x="215" y="50"/>
                    </a:cubicBezTo>
                    <a:cubicBezTo>
                      <a:pt x="212" y="56"/>
                      <a:pt x="209" y="62"/>
                      <a:pt x="206" y="68"/>
                    </a:cubicBezTo>
                    <a:cubicBezTo>
                      <a:pt x="202" y="96"/>
                      <a:pt x="199" y="124"/>
                      <a:pt x="196" y="152"/>
                    </a:cubicBezTo>
                    <a:cubicBezTo>
                      <a:pt x="194" y="167"/>
                      <a:pt x="204" y="194"/>
                      <a:pt x="188" y="201"/>
                    </a:cubicBezTo>
                    <a:cubicBezTo>
                      <a:pt x="182" y="201"/>
                      <a:pt x="181" y="197"/>
                      <a:pt x="177" y="193"/>
                    </a:cubicBezTo>
                    <a:cubicBezTo>
                      <a:pt x="174" y="185"/>
                      <a:pt x="172" y="178"/>
                      <a:pt x="169" y="170"/>
                    </a:cubicBezTo>
                    <a:cubicBezTo>
                      <a:pt x="171" y="162"/>
                      <a:pt x="173" y="155"/>
                      <a:pt x="174" y="147"/>
                    </a:cubicBezTo>
                    <a:cubicBezTo>
                      <a:pt x="176" y="115"/>
                      <a:pt x="178" y="84"/>
                      <a:pt x="179" y="52"/>
                    </a:cubicBezTo>
                    <a:cubicBezTo>
                      <a:pt x="179" y="33"/>
                      <a:pt x="171" y="13"/>
                      <a:pt x="183" y="0"/>
                    </a:cubicBezTo>
                    <a:cubicBezTo>
                      <a:pt x="185" y="0"/>
                      <a:pt x="187" y="0"/>
                      <a:pt x="188" y="0"/>
                    </a:cubicBezTo>
                    <a:close/>
                    <a:moveTo>
                      <a:pt x="233" y="53"/>
                    </a:moveTo>
                    <a:cubicBezTo>
                      <a:pt x="226" y="57"/>
                      <a:pt x="220" y="58"/>
                      <a:pt x="217" y="68"/>
                    </a:cubicBezTo>
                    <a:cubicBezTo>
                      <a:pt x="255" y="107"/>
                      <a:pt x="254" y="78"/>
                      <a:pt x="293" y="85"/>
                    </a:cubicBezTo>
                    <a:cubicBezTo>
                      <a:pt x="296" y="81"/>
                      <a:pt x="297" y="81"/>
                      <a:pt x="298" y="75"/>
                    </a:cubicBezTo>
                    <a:cubicBezTo>
                      <a:pt x="283" y="62"/>
                      <a:pt x="260" y="57"/>
                      <a:pt x="233" y="53"/>
                    </a:cubicBezTo>
                    <a:close/>
                    <a:moveTo>
                      <a:pt x="46" y="49"/>
                    </a:moveTo>
                    <a:cubicBezTo>
                      <a:pt x="68" y="52"/>
                      <a:pt x="83" y="66"/>
                      <a:pt x="87" y="81"/>
                    </a:cubicBezTo>
                    <a:cubicBezTo>
                      <a:pt x="86" y="106"/>
                      <a:pt x="84" y="131"/>
                      <a:pt x="83" y="155"/>
                    </a:cubicBezTo>
                    <a:cubicBezTo>
                      <a:pt x="94" y="159"/>
                      <a:pt x="98" y="160"/>
                      <a:pt x="105" y="168"/>
                    </a:cubicBezTo>
                    <a:cubicBezTo>
                      <a:pt x="104" y="170"/>
                      <a:pt x="104" y="172"/>
                      <a:pt x="104" y="174"/>
                    </a:cubicBezTo>
                    <a:cubicBezTo>
                      <a:pt x="87" y="193"/>
                      <a:pt x="65" y="214"/>
                      <a:pt x="42" y="226"/>
                    </a:cubicBezTo>
                    <a:cubicBezTo>
                      <a:pt x="30" y="222"/>
                      <a:pt x="17" y="219"/>
                      <a:pt x="4" y="216"/>
                    </a:cubicBezTo>
                    <a:cubicBezTo>
                      <a:pt x="3" y="213"/>
                      <a:pt x="2" y="211"/>
                      <a:pt x="0" y="209"/>
                    </a:cubicBezTo>
                    <a:cubicBezTo>
                      <a:pt x="1" y="208"/>
                      <a:pt x="2" y="206"/>
                      <a:pt x="2" y="205"/>
                    </a:cubicBezTo>
                    <a:cubicBezTo>
                      <a:pt x="17" y="190"/>
                      <a:pt x="44" y="193"/>
                      <a:pt x="51" y="167"/>
                    </a:cubicBezTo>
                    <a:cubicBezTo>
                      <a:pt x="50" y="165"/>
                      <a:pt x="49" y="163"/>
                      <a:pt x="47" y="160"/>
                    </a:cubicBezTo>
                    <a:cubicBezTo>
                      <a:pt x="34" y="159"/>
                      <a:pt x="27" y="154"/>
                      <a:pt x="25" y="144"/>
                    </a:cubicBezTo>
                    <a:cubicBezTo>
                      <a:pt x="25" y="142"/>
                      <a:pt x="26" y="140"/>
                      <a:pt x="26" y="138"/>
                    </a:cubicBezTo>
                    <a:cubicBezTo>
                      <a:pt x="32" y="131"/>
                      <a:pt x="46" y="128"/>
                      <a:pt x="55" y="124"/>
                    </a:cubicBezTo>
                    <a:cubicBezTo>
                      <a:pt x="61" y="78"/>
                      <a:pt x="30" y="80"/>
                      <a:pt x="30" y="54"/>
                    </a:cubicBezTo>
                    <a:cubicBezTo>
                      <a:pt x="32" y="53"/>
                      <a:pt x="33" y="53"/>
                      <a:pt x="35" y="52"/>
                    </a:cubicBezTo>
                    <a:cubicBezTo>
                      <a:pt x="38" y="51"/>
                      <a:pt x="42" y="50"/>
                      <a:pt x="46" y="49"/>
                    </a:cubicBezTo>
                    <a:close/>
                    <a:moveTo>
                      <a:pt x="247" y="155"/>
                    </a:moveTo>
                    <a:cubicBezTo>
                      <a:pt x="235" y="153"/>
                      <a:pt x="223" y="152"/>
                      <a:pt x="211" y="151"/>
                    </a:cubicBezTo>
                    <a:cubicBezTo>
                      <a:pt x="210" y="152"/>
                      <a:pt x="208" y="154"/>
                      <a:pt x="207" y="155"/>
                    </a:cubicBezTo>
                    <a:cubicBezTo>
                      <a:pt x="206" y="168"/>
                      <a:pt x="213" y="178"/>
                      <a:pt x="222" y="183"/>
                    </a:cubicBezTo>
                    <a:cubicBezTo>
                      <a:pt x="242" y="192"/>
                      <a:pt x="250" y="170"/>
                      <a:pt x="271" y="180"/>
                    </a:cubicBezTo>
                    <a:cubicBezTo>
                      <a:pt x="296" y="191"/>
                      <a:pt x="301" y="217"/>
                      <a:pt x="322" y="228"/>
                    </a:cubicBezTo>
                    <a:cubicBezTo>
                      <a:pt x="332" y="234"/>
                      <a:pt x="337" y="225"/>
                      <a:pt x="340" y="219"/>
                    </a:cubicBezTo>
                    <a:cubicBezTo>
                      <a:pt x="336" y="208"/>
                      <a:pt x="332" y="197"/>
                      <a:pt x="328" y="186"/>
                    </a:cubicBezTo>
                    <a:cubicBezTo>
                      <a:pt x="320" y="175"/>
                      <a:pt x="268" y="158"/>
                      <a:pt x="2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3" name="iś1iḍé"/>
              <p:cNvSpPr/>
              <p:nvPr/>
            </p:nvSpPr>
            <p:spPr bwMode="auto">
              <a:xfrm>
                <a:off x="7639051" y="3033713"/>
                <a:ext cx="666750" cy="604838"/>
              </a:xfrm>
              <a:custGeom>
                <a:avLst/>
                <a:gdLst>
                  <a:gd name="T0" fmla="*/ 79 w 202"/>
                  <a:gd name="T1" fmla="*/ 4 h 183"/>
                  <a:gd name="T2" fmla="*/ 107 w 202"/>
                  <a:gd name="T3" fmla="*/ 12 h 183"/>
                  <a:gd name="T4" fmla="*/ 109 w 202"/>
                  <a:gd name="T5" fmla="*/ 44 h 183"/>
                  <a:gd name="T6" fmla="*/ 119 w 202"/>
                  <a:gd name="T7" fmla="*/ 62 h 183"/>
                  <a:gd name="T8" fmla="*/ 117 w 202"/>
                  <a:gd name="T9" fmla="*/ 68 h 183"/>
                  <a:gd name="T10" fmla="*/ 85 w 202"/>
                  <a:gd name="T11" fmla="*/ 112 h 183"/>
                  <a:gd name="T12" fmla="*/ 2 w 202"/>
                  <a:gd name="T13" fmla="*/ 168 h 183"/>
                  <a:gd name="T14" fmla="*/ 0 w 202"/>
                  <a:gd name="T15" fmla="*/ 163 h 183"/>
                  <a:gd name="T16" fmla="*/ 61 w 202"/>
                  <a:gd name="T17" fmla="*/ 98 h 183"/>
                  <a:gd name="T18" fmla="*/ 58 w 202"/>
                  <a:gd name="T19" fmla="*/ 96 h 183"/>
                  <a:gd name="T20" fmla="*/ 21 w 202"/>
                  <a:gd name="T21" fmla="*/ 72 h 183"/>
                  <a:gd name="T22" fmla="*/ 24 w 202"/>
                  <a:gd name="T23" fmla="*/ 62 h 183"/>
                  <a:gd name="T24" fmla="*/ 40 w 202"/>
                  <a:gd name="T25" fmla="*/ 63 h 183"/>
                  <a:gd name="T26" fmla="*/ 85 w 202"/>
                  <a:gd name="T27" fmla="*/ 39 h 183"/>
                  <a:gd name="T28" fmla="*/ 79 w 202"/>
                  <a:gd name="T29" fmla="*/ 4 h 183"/>
                  <a:gd name="T30" fmla="*/ 102 w 202"/>
                  <a:gd name="T31" fmla="*/ 97 h 183"/>
                  <a:gd name="T32" fmla="*/ 97 w 202"/>
                  <a:gd name="T33" fmla="*/ 105 h 183"/>
                  <a:gd name="T34" fmla="*/ 161 w 202"/>
                  <a:gd name="T35" fmla="*/ 145 h 183"/>
                  <a:gd name="T36" fmla="*/ 184 w 202"/>
                  <a:gd name="T37" fmla="*/ 183 h 183"/>
                  <a:gd name="T38" fmla="*/ 190 w 202"/>
                  <a:gd name="T39" fmla="*/ 180 h 183"/>
                  <a:gd name="T40" fmla="*/ 102 w 202"/>
                  <a:gd name="T41" fmla="*/ 9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" h="183">
                    <a:moveTo>
                      <a:pt x="79" y="4"/>
                    </a:moveTo>
                    <a:cubicBezTo>
                      <a:pt x="92" y="0"/>
                      <a:pt x="101" y="4"/>
                      <a:pt x="107" y="12"/>
                    </a:cubicBezTo>
                    <a:cubicBezTo>
                      <a:pt x="116" y="26"/>
                      <a:pt x="109" y="34"/>
                      <a:pt x="109" y="44"/>
                    </a:cubicBezTo>
                    <a:cubicBezTo>
                      <a:pt x="108" y="54"/>
                      <a:pt x="119" y="52"/>
                      <a:pt x="119" y="62"/>
                    </a:cubicBezTo>
                    <a:cubicBezTo>
                      <a:pt x="118" y="64"/>
                      <a:pt x="118" y="66"/>
                      <a:pt x="117" y="68"/>
                    </a:cubicBezTo>
                    <a:cubicBezTo>
                      <a:pt x="96" y="74"/>
                      <a:pt x="95" y="97"/>
                      <a:pt x="85" y="112"/>
                    </a:cubicBezTo>
                    <a:cubicBezTo>
                      <a:pt x="69" y="135"/>
                      <a:pt x="41" y="161"/>
                      <a:pt x="2" y="168"/>
                    </a:cubicBezTo>
                    <a:cubicBezTo>
                      <a:pt x="2" y="166"/>
                      <a:pt x="1" y="164"/>
                      <a:pt x="0" y="163"/>
                    </a:cubicBezTo>
                    <a:cubicBezTo>
                      <a:pt x="18" y="141"/>
                      <a:pt x="54" y="126"/>
                      <a:pt x="61" y="98"/>
                    </a:cubicBezTo>
                    <a:cubicBezTo>
                      <a:pt x="60" y="97"/>
                      <a:pt x="59" y="97"/>
                      <a:pt x="58" y="96"/>
                    </a:cubicBezTo>
                    <a:cubicBezTo>
                      <a:pt x="44" y="99"/>
                      <a:pt x="27" y="87"/>
                      <a:pt x="21" y="72"/>
                    </a:cubicBezTo>
                    <a:cubicBezTo>
                      <a:pt x="22" y="69"/>
                      <a:pt x="23" y="66"/>
                      <a:pt x="24" y="62"/>
                    </a:cubicBezTo>
                    <a:cubicBezTo>
                      <a:pt x="30" y="58"/>
                      <a:pt x="35" y="63"/>
                      <a:pt x="40" y="63"/>
                    </a:cubicBezTo>
                    <a:cubicBezTo>
                      <a:pt x="54" y="61"/>
                      <a:pt x="76" y="47"/>
                      <a:pt x="85" y="39"/>
                    </a:cubicBezTo>
                    <a:cubicBezTo>
                      <a:pt x="83" y="25"/>
                      <a:pt x="74" y="17"/>
                      <a:pt x="79" y="4"/>
                    </a:cubicBezTo>
                    <a:close/>
                    <a:moveTo>
                      <a:pt x="102" y="97"/>
                    </a:moveTo>
                    <a:cubicBezTo>
                      <a:pt x="101" y="100"/>
                      <a:pt x="99" y="102"/>
                      <a:pt x="97" y="105"/>
                    </a:cubicBezTo>
                    <a:cubicBezTo>
                      <a:pt x="106" y="120"/>
                      <a:pt x="147" y="129"/>
                      <a:pt x="161" y="145"/>
                    </a:cubicBezTo>
                    <a:cubicBezTo>
                      <a:pt x="173" y="160"/>
                      <a:pt x="170" y="176"/>
                      <a:pt x="184" y="183"/>
                    </a:cubicBezTo>
                    <a:cubicBezTo>
                      <a:pt x="186" y="182"/>
                      <a:pt x="188" y="181"/>
                      <a:pt x="190" y="180"/>
                    </a:cubicBezTo>
                    <a:cubicBezTo>
                      <a:pt x="202" y="137"/>
                      <a:pt x="137" y="89"/>
                      <a:pt x="10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4" name="ïṧlîdé"/>
              <p:cNvSpPr/>
              <p:nvPr/>
            </p:nvSpPr>
            <p:spPr bwMode="auto">
              <a:xfrm>
                <a:off x="5043488" y="2205038"/>
                <a:ext cx="1174750" cy="1724025"/>
              </a:xfrm>
              <a:custGeom>
                <a:avLst/>
                <a:gdLst>
                  <a:gd name="T0" fmla="*/ 187 w 356"/>
                  <a:gd name="T1" fmla="*/ 109 h 522"/>
                  <a:gd name="T2" fmla="*/ 223 w 356"/>
                  <a:gd name="T3" fmla="*/ 134 h 522"/>
                  <a:gd name="T4" fmla="*/ 192 w 356"/>
                  <a:gd name="T5" fmla="*/ 134 h 522"/>
                  <a:gd name="T6" fmla="*/ 182 w 356"/>
                  <a:gd name="T7" fmla="*/ 203 h 522"/>
                  <a:gd name="T8" fmla="*/ 207 w 356"/>
                  <a:gd name="T9" fmla="*/ 195 h 522"/>
                  <a:gd name="T10" fmla="*/ 175 w 356"/>
                  <a:gd name="T11" fmla="*/ 220 h 522"/>
                  <a:gd name="T12" fmla="*/ 194 w 356"/>
                  <a:gd name="T13" fmla="*/ 309 h 522"/>
                  <a:gd name="T14" fmla="*/ 243 w 356"/>
                  <a:gd name="T15" fmla="*/ 181 h 522"/>
                  <a:gd name="T16" fmla="*/ 259 w 356"/>
                  <a:gd name="T17" fmla="*/ 179 h 522"/>
                  <a:gd name="T18" fmla="*/ 257 w 356"/>
                  <a:gd name="T19" fmla="*/ 241 h 522"/>
                  <a:gd name="T20" fmla="*/ 209 w 356"/>
                  <a:gd name="T21" fmla="*/ 326 h 522"/>
                  <a:gd name="T22" fmla="*/ 293 w 356"/>
                  <a:gd name="T23" fmla="*/ 378 h 522"/>
                  <a:gd name="T24" fmla="*/ 355 w 356"/>
                  <a:gd name="T25" fmla="*/ 409 h 522"/>
                  <a:gd name="T26" fmla="*/ 308 w 356"/>
                  <a:gd name="T27" fmla="*/ 423 h 522"/>
                  <a:gd name="T28" fmla="*/ 199 w 356"/>
                  <a:gd name="T29" fmla="*/ 338 h 522"/>
                  <a:gd name="T30" fmla="*/ 176 w 356"/>
                  <a:gd name="T31" fmla="*/ 401 h 522"/>
                  <a:gd name="T32" fmla="*/ 172 w 356"/>
                  <a:gd name="T33" fmla="*/ 522 h 522"/>
                  <a:gd name="T34" fmla="*/ 113 w 356"/>
                  <a:gd name="T35" fmla="*/ 459 h 522"/>
                  <a:gd name="T36" fmla="*/ 151 w 356"/>
                  <a:gd name="T37" fmla="*/ 477 h 522"/>
                  <a:gd name="T38" fmla="*/ 155 w 356"/>
                  <a:gd name="T39" fmla="*/ 383 h 522"/>
                  <a:gd name="T40" fmla="*/ 24 w 356"/>
                  <a:gd name="T41" fmla="*/ 463 h 522"/>
                  <a:gd name="T42" fmla="*/ 73 w 356"/>
                  <a:gd name="T43" fmla="*/ 413 h 522"/>
                  <a:gd name="T44" fmla="*/ 44 w 356"/>
                  <a:gd name="T45" fmla="*/ 343 h 522"/>
                  <a:gd name="T46" fmla="*/ 0 w 356"/>
                  <a:gd name="T47" fmla="*/ 243 h 522"/>
                  <a:gd name="T48" fmla="*/ 41 w 356"/>
                  <a:gd name="T49" fmla="*/ 275 h 522"/>
                  <a:gd name="T50" fmla="*/ 66 w 356"/>
                  <a:gd name="T51" fmla="*/ 357 h 522"/>
                  <a:gd name="T52" fmla="*/ 150 w 356"/>
                  <a:gd name="T53" fmla="*/ 285 h 522"/>
                  <a:gd name="T54" fmla="*/ 112 w 356"/>
                  <a:gd name="T55" fmla="*/ 266 h 522"/>
                  <a:gd name="T56" fmla="*/ 159 w 356"/>
                  <a:gd name="T57" fmla="*/ 252 h 522"/>
                  <a:gd name="T58" fmla="*/ 156 w 356"/>
                  <a:gd name="T59" fmla="*/ 227 h 522"/>
                  <a:gd name="T60" fmla="*/ 53 w 356"/>
                  <a:gd name="T61" fmla="*/ 281 h 522"/>
                  <a:gd name="T62" fmla="*/ 156 w 356"/>
                  <a:gd name="T63" fmla="*/ 214 h 522"/>
                  <a:gd name="T64" fmla="*/ 159 w 356"/>
                  <a:gd name="T65" fmla="*/ 163 h 522"/>
                  <a:gd name="T66" fmla="*/ 98 w 356"/>
                  <a:gd name="T67" fmla="*/ 167 h 522"/>
                  <a:gd name="T68" fmla="*/ 88 w 356"/>
                  <a:gd name="T69" fmla="*/ 143 h 522"/>
                  <a:gd name="T70" fmla="*/ 171 w 356"/>
                  <a:gd name="T71" fmla="*/ 40 h 522"/>
                  <a:gd name="T72" fmla="*/ 166 w 356"/>
                  <a:gd name="T73" fmla="*/ 3 h 522"/>
                  <a:gd name="T74" fmla="*/ 189 w 356"/>
                  <a:gd name="T75" fmla="*/ 313 h 522"/>
                  <a:gd name="T76" fmla="*/ 172 w 356"/>
                  <a:gd name="T77" fmla="*/ 330 h 522"/>
                  <a:gd name="T78" fmla="*/ 191 w 356"/>
                  <a:gd name="T79" fmla="*/ 314 h 522"/>
                  <a:gd name="T80" fmla="*/ 148 w 356"/>
                  <a:gd name="T81" fmla="*/ 330 h 522"/>
                  <a:gd name="T82" fmla="*/ 74 w 356"/>
                  <a:gd name="T83" fmla="*/ 379 h 522"/>
                  <a:gd name="T84" fmla="*/ 153 w 356"/>
                  <a:gd name="T85" fmla="*/ 348 h 522"/>
                  <a:gd name="T86" fmla="*/ 148 w 356"/>
                  <a:gd name="T87" fmla="*/ 33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522">
                    <a:moveTo>
                      <a:pt x="179" y="1"/>
                    </a:moveTo>
                    <a:cubicBezTo>
                      <a:pt x="219" y="32"/>
                      <a:pt x="181" y="74"/>
                      <a:pt x="187" y="109"/>
                    </a:cubicBezTo>
                    <a:cubicBezTo>
                      <a:pt x="197" y="112"/>
                      <a:pt x="212" y="105"/>
                      <a:pt x="221" y="121"/>
                    </a:cubicBezTo>
                    <a:cubicBezTo>
                      <a:pt x="224" y="126"/>
                      <a:pt x="223" y="129"/>
                      <a:pt x="223" y="134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13" y="137"/>
                      <a:pt x="199" y="131"/>
                      <a:pt x="192" y="134"/>
                    </a:cubicBezTo>
                    <a:cubicBezTo>
                      <a:pt x="184" y="137"/>
                      <a:pt x="176" y="190"/>
                      <a:pt x="174" y="200"/>
                    </a:cubicBezTo>
                    <a:cubicBezTo>
                      <a:pt x="176" y="201"/>
                      <a:pt x="179" y="202"/>
                      <a:pt x="182" y="203"/>
                    </a:cubicBezTo>
                    <a:cubicBezTo>
                      <a:pt x="188" y="196"/>
                      <a:pt x="195" y="192"/>
                      <a:pt x="203" y="193"/>
                    </a:cubicBezTo>
                    <a:cubicBezTo>
                      <a:pt x="204" y="194"/>
                      <a:pt x="206" y="194"/>
                      <a:pt x="207" y="195"/>
                    </a:cubicBezTo>
                    <a:cubicBezTo>
                      <a:pt x="207" y="197"/>
                      <a:pt x="206" y="199"/>
                      <a:pt x="206" y="201"/>
                    </a:cubicBezTo>
                    <a:cubicBezTo>
                      <a:pt x="197" y="206"/>
                      <a:pt x="179" y="212"/>
                      <a:pt x="175" y="220"/>
                    </a:cubicBezTo>
                    <a:cubicBezTo>
                      <a:pt x="175" y="245"/>
                      <a:pt x="175" y="270"/>
                      <a:pt x="176" y="295"/>
                    </a:cubicBezTo>
                    <a:cubicBezTo>
                      <a:pt x="184" y="300"/>
                      <a:pt x="188" y="302"/>
                      <a:pt x="194" y="309"/>
                    </a:cubicBezTo>
                    <a:cubicBezTo>
                      <a:pt x="216" y="282"/>
                      <a:pt x="250" y="223"/>
                      <a:pt x="250" y="199"/>
                    </a:cubicBezTo>
                    <a:cubicBezTo>
                      <a:pt x="250" y="193"/>
                      <a:pt x="244" y="187"/>
                      <a:pt x="243" y="181"/>
                    </a:cubicBezTo>
                    <a:cubicBezTo>
                      <a:pt x="244" y="180"/>
                      <a:pt x="245" y="179"/>
                      <a:pt x="246" y="178"/>
                    </a:cubicBezTo>
                    <a:cubicBezTo>
                      <a:pt x="250" y="179"/>
                      <a:pt x="254" y="179"/>
                      <a:pt x="259" y="179"/>
                    </a:cubicBezTo>
                    <a:cubicBezTo>
                      <a:pt x="275" y="183"/>
                      <a:pt x="279" y="204"/>
                      <a:pt x="277" y="214"/>
                    </a:cubicBezTo>
                    <a:cubicBezTo>
                      <a:pt x="270" y="223"/>
                      <a:pt x="264" y="232"/>
                      <a:pt x="257" y="241"/>
                    </a:cubicBezTo>
                    <a:cubicBezTo>
                      <a:pt x="253" y="253"/>
                      <a:pt x="248" y="266"/>
                      <a:pt x="243" y="278"/>
                    </a:cubicBezTo>
                    <a:cubicBezTo>
                      <a:pt x="233" y="297"/>
                      <a:pt x="212" y="310"/>
                      <a:pt x="209" y="326"/>
                    </a:cubicBezTo>
                    <a:cubicBezTo>
                      <a:pt x="226" y="339"/>
                      <a:pt x="245" y="346"/>
                      <a:pt x="263" y="354"/>
                    </a:cubicBezTo>
                    <a:cubicBezTo>
                      <a:pt x="273" y="362"/>
                      <a:pt x="283" y="370"/>
                      <a:pt x="293" y="378"/>
                    </a:cubicBezTo>
                    <a:cubicBezTo>
                      <a:pt x="315" y="388"/>
                      <a:pt x="335" y="377"/>
                      <a:pt x="356" y="406"/>
                    </a:cubicBezTo>
                    <a:cubicBezTo>
                      <a:pt x="356" y="407"/>
                      <a:pt x="355" y="408"/>
                      <a:pt x="355" y="409"/>
                    </a:cubicBezTo>
                    <a:cubicBezTo>
                      <a:pt x="354" y="411"/>
                      <a:pt x="352" y="413"/>
                      <a:pt x="351" y="414"/>
                    </a:cubicBezTo>
                    <a:cubicBezTo>
                      <a:pt x="337" y="417"/>
                      <a:pt x="322" y="420"/>
                      <a:pt x="308" y="423"/>
                    </a:cubicBezTo>
                    <a:cubicBezTo>
                      <a:pt x="291" y="418"/>
                      <a:pt x="292" y="402"/>
                      <a:pt x="284" y="393"/>
                    </a:cubicBezTo>
                    <a:cubicBezTo>
                      <a:pt x="256" y="375"/>
                      <a:pt x="228" y="356"/>
                      <a:pt x="199" y="338"/>
                    </a:cubicBezTo>
                    <a:cubicBezTo>
                      <a:pt x="191" y="338"/>
                      <a:pt x="183" y="343"/>
                      <a:pt x="175" y="347"/>
                    </a:cubicBezTo>
                    <a:cubicBezTo>
                      <a:pt x="165" y="366"/>
                      <a:pt x="176" y="383"/>
                      <a:pt x="176" y="401"/>
                    </a:cubicBezTo>
                    <a:cubicBezTo>
                      <a:pt x="176" y="441"/>
                      <a:pt x="176" y="479"/>
                      <a:pt x="179" y="517"/>
                    </a:cubicBezTo>
                    <a:cubicBezTo>
                      <a:pt x="176" y="519"/>
                      <a:pt x="174" y="521"/>
                      <a:pt x="172" y="522"/>
                    </a:cubicBezTo>
                    <a:cubicBezTo>
                      <a:pt x="138" y="509"/>
                      <a:pt x="138" y="488"/>
                      <a:pt x="110" y="464"/>
                    </a:cubicBezTo>
                    <a:cubicBezTo>
                      <a:pt x="111" y="462"/>
                      <a:pt x="112" y="461"/>
                      <a:pt x="113" y="459"/>
                    </a:cubicBezTo>
                    <a:cubicBezTo>
                      <a:pt x="115" y="460"/>
                      <a:pt x="116" y="460"/>
                      <a:pt x="118" y="460"/>
                    </a:cubicBezTo>
                    <a:cubicBezTo>
                      <a:pt x="129" y="466"/>
                      <a:pt x="140" y="471"/>
                      <a:pt x="151" y="477"/>
                    </a:cubicBezTo>
                    <a:cubicBezTo>
                      <a:pt x="152" y="477"/>
                      <a:pt x="153" y="476"/>
                      <a:pt x="154" y="476"/>
                    </a:cubicBezTo>
                    <a:cubicBezTo>
                      <a:pt x="154" y="445"/>
                      <a:pt x="155" y="414"/>
                      <a:pt x="155" y="383"/>
                    </a:cubicBezTo>
                    <a:cubicBezTo>
                      <a:pt x="137" y="380"/>
                      <a:pt x="62" y="461"/>
                      <a:pt x="28" y="466"/>
                    </a:cubicBezTo>
                    <a:cubicBezTo>
                      <a:pt x="27" y="465"/>
                      <a:pt x="25" y="464"/>
                      <a:pt x="24" y="463"/>
                    </a:cubicBezTo>
                    <a:cubicBezTo>
                      <a:pt x="24" y="462"/>
                      <a:pt x="25" y="461"/>
                      <a:pt x="26" y="460"/>
                    </a:cubicBezTo>
                    <a:cubicBezTo>
                      <a:pt x="33" y="443"/>
                      <a:pt x="68" y="433"/>
                      <a:pt x="73" y="413"/>
                    </a:cubicBezTo>
                    <a:cubicBezTo>
                      <a:pt x="67" y="404"/>
                      <a:pt x="69" y="398"/>
                      <a:pt x="67" y="390"/>
                    </a:cubicBezTo>
                    <a:cubicBezTo>
                      <a:pt x="59" y="375"/>
                      <a:pt x="52" y="359"/>
                      <a:pt x="44" y="343"/>
                    </a:cubicBezTo>
                    <a:cubicBezTo>
                      <a:pt x="37" y="320"/>
                      <a:pt x="29" y="296"/>
                      <a:pt x="22" y="272"/>
                    </a:cubicBezTo>
                    <a:cubicBezTo>
                      <a:pt x="17" y="259"/>
                      <a:pt x="4" y="255"/>
                      <a:pt x="0" y="243"/>
                    </a:cubicBezTo>
                    <a:cubicBezTo>
                      <a:pt x="5" y="230"/>
                      <a:pt x="27" y="224"/>
                      <a:pt x="37" y="244"/>
                    </a:cubicBezTo>
                    <a:cubicBezTo>
                      <a:pt x="42" y="254"/>
                      <a:pt x="38" y="264"/>
                      <a:pt x="41" y="275"/>
                    </a:cubicBezTo>
                    <a:cubicBezTo>
                      <a:pt x="47" y="290"/>
                      <a:pt x="53" y="306"/>
                      <a:pt x="59" y="322"/>
                    </a:cubicBezTo>
                    <a:cubicBezTo>
                      <a:pt x="62" y="334"/>
                      <a:pt x="58" y="346"/>
                      <a:pt x="66" y="357"/>
                    </a:cubicBezTo>
                    <a:cubicBezTo>
                      <a:pt x="84" y="352"/>
                      <a:pt x="148" y="309"/>
                      <a:pt x="155" y="290"/>
                    </a:cubicBezTo>
                    <a:cubicBezTo>
                      <a:pt x="154" y="288"/>
                      <a:pt x="152" y="287"/>
                      <a:pt x="150" y="285"/>
                    </a:cubicBezTo>
                    <a:cubicBezTo>
                      <a:pt x="139" y="290"/>
                      <a:pt x="106" y="292"/>
                      <a:pt x="109" y="269"/>
                    </a:cubicBezTo>
                    <a:cubicBezTo>
                      <a:pt x="110" y="268"/>
                      <a:pt x="111" y="267"/>
                      <a:pt x="112" y="266"/>
                    </a:cubicBezTo>
                    <a:cubicBezTo>
                      <a:pt x="128" y="256"/>
                      <a:pt x="139" y="256"/>
                      <a:pt x="156" y="255"/>
                    </a:cubicBezTo>
                    <a:cubicBezTo>
                      <a:pt x="157" y="254"/>
                      <a:pt x="158" y="253"/>
                      <a:pt x="159" y="252"/>
                    </a:cubicBezTo>
                    <a:cubicBezTo>
                      <a:pt x="158" y="244"/>
                      <a:pt x="158" y="237"/>
                      <a:pt x="158" y="229"/>
                    </a:cubicBezTo>
                    <a:cubicBezTo>
                      <a:pt x="157" y="228"/>
                      <a:pt x="156" y="228"/>
                      <a:pt x="156" y="227"/>
                    </a:cubicBezTo>
                    <a:cubicBezTo>
                      <a:pt x="143" y="231"/>
                      <a:pt x="125" y="232"/>
                      <a:pt x="114" y="242"/>
                    </a:cubicBezTo>
                    <a:cubicBezTo>
                      <a:pt x="92" y="263"/>
                      <a:pt x="87" y="301"/>
                      <a:pt x="53" y="281"/>
                    </a:cubicBezTo>
                    <a:cubicBezTo>
                      <a:pt x="53" y="277"/>
                      <a:pt x="53" y="274"/>
                      <a:pt x="53" y="270"/>
                    </a:cubicBezTo>
                    <a:cubicBezTo>
                      <a:pt x="83" y="230"/>
                      <a:pt x="122" y="227"/>
                      <a:pt x="156" y="214"/>
                    </a:cubicBezTo>
                    <a:cubicBezTo>
                      <a:pt x="163" y="201"/>
                      <a:pt x="164" y="177"/>
                      <a:pt x="163" y="164"/>
                    </a:cubicBezTo>
                    <a:cubicBezTo>
                      <a:pt x="162" y="164"/>
                      <a:pt x="161" y="163"/>
                      <a:pt x="159" y="163"/>
                    </a:cubicBezTo>
                    <a:cubicBezTo>
                      <a:pt x="147" y="171"/>
                      <a:pt x="119" y="199"/>
                      <a:pt x="104" y="182"/>
                    </a:cubicBezTo>
                    <a:cubicBezTo>
                      <a:pt x="102" y="177"/>
                      <a:pt x="100" y="172"/>
                      <a:pt x="98" y="167"/>
                    </a:cubicBezTo>
                    <a:cubicBezTo>
                      <a:pt x="91" y="157"/>
                      <a:pt x="87" y="161"/>
                      <a:pt x="83" y="149"/>
                    </a:cubicBezTo>
                    <a:cubicBezTo>
                      <a:pt x="85" y="147"/>
                      <a:pt x="86" y="145"/>
                      <a:pt x="88" y="143"/>
                    </a:cubicBezTo>
                    <a:cubicBezTo>
                      <a:pt x="111" y="139"/>
                      <a:pt x="148" y="135"/>
                      <a:pt x="168" y="114"/>
                    </a:cubicBezTo>
                    <a:cubicBezTo>
                      <a:pt x="169" y="89"/>
                      <a:pt x="170" y="65"/>
                      <a:pt x="171" y="40"/>
                    </a:cubicBezTo>
                    <a:cubicBezTo>
                      <a:pt x="171" y="29"/>
                      <a:pt x="162" y="18"/>
                      <a:pt x="162" y="7"/>
                    </a:cubicBezTo>
                    <a:cubicBezTo>
                      <a:pt x="164" y="6"/>
                      <a:pt x="165" y="4"/>
                      <a:pt x="166" y="3"/>
                    </a:cubicBezTo>
                    <a:cubicBezTo>
                      <a:pt x="171" y="0"/>
                      <a:pt x="174" y="2"/>
                      <a:pt x="179" y="1"/>
                    </a:cubicBezTo>
                    <a:close/>
                    <a:moveTo>
                      <a:pt x="189" y="313"/>
                    </a:moveTo>
                    <a:cubicBezTo>
                      <a:pt x="184" y="314"/>
                      <a:pt x="179" y="315"/>
                      <a:pt x="174" y="316"/>
                    </a:cubicBezTo>
                    <a:cubicBezTo>
                      <a:pt x="171" y="323"/>
                      <a:pt x="171" y="325"/>
                      <a:pt x="172" y="330"/>
                    </a:cubicBezTo>
                    <a:cubicBezTo>
                      <a:pt x="174" y="331"/>
                      <a:pt x="176" y="331"/>
                      <a:pt x="178" y="332"/>
                    </a:cubicBezTo>
                    <a:cubicBezTo>
                      <a:pt x="182" y="326"/>
                      <a:pt x="186" y="320"/>
                      <a:pt x="191" y="314"/>
                    </a:cubicBezTo>
                    <a:cubicBezTo>
                      <a:pt x="190" y="313"/>
                      <a:pt x="190" y="313"/>
                      <a:pt x="189" y="313"/>
                    </a:cubicBezTo>
                    <a:close/>
                    <a:moveTo>
                      <a:pt x="148" y="330"/>
                    </a:moveTo>
                    <a:cubicBezTo>
                      <a:pt x="131" y="345"/>
                      <a:pt x="115" y="359"/>
                      <a:pt x="99" y="374"/>
                    </a:cubicBezTo>
                    <a:cubicBezTo>
                      <a:pt x="90" y="378"/>
                      <a:pt x="82" y="373"/>
                      <a:pt x="74" y="379"/>
                    </a:cubicBezTo>
                    <a:cubicBezTo>
                      <a:pt x="78" y="386"/>
                      <a:pt x="82" y="394"/>
                      <a:pt x="87" y="402"/>
                    </a:cubicBezTo>
                    <a:cubicBezTo>
                      <a:pt x="96" y="399"/>
                      <a:pt x="151" y="354"/>
                      <a:pt x="153" y="348"/>
                    </a:cubicBezTo>
                    <a:cubicBezTo>
                      <a:pt x="153" y="344"/>
                      <a:pt x="153" y="339"/>
                      <a:pt x="153" y="335"/>
                    </a:cubicBezTo>
                    <a:cubicBezTo>
                      <a:pt x="151" y="333"/>
                      <a:pt x="150" y="332"/>
                      <a:pt x="148" y="3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5" name="ïṩḷiḑé"/>
              <p:cNvSpPr/>
              <p:nvPr/>
            </p:nvSpPr>
            <p:spPr bwMode="auto">
              <a:xfrm>
                <a:off x="8391526" y="2489201"/>
                <a:ext cx="1127125" cy="1479550"/>
              </a:xfrm>
              <a:custGeom>
                <a:avLst/>
                <a:gdLst>
                  <a:gd name="T0" fmla="*/ 113 w 342"/>
                  <a:gd name="T1" fmla="*/ 49 h 448"/>
                  <a:gd name="T2" fmla="*/ 137 w 342"/>
                  <a:gd name="T3" fmla="*/ 96 h 448"/>
                  <a:gd name="T4" fmla="*/ 165 w 342"/>
                  <a:gd name="T5" fmla="*/ 60 h 448"/>
                  <a:gd name="T6" fmla="*/ 150 w 342"/>
                  <a:gd name="T7" fmla="*/ 46 h 448"/>
                  <a:gd name="T8" fmla="*/ 175 w 342"/>
                  <a:gd name="T9" fmla="*/ 30 h 448"/>
                  <a:gd name="T10" fmla="*/ 171 w 342"/>
                  <a:gd name="T11" fmla="*/ 9 h 448"/>
                  <a:gd name="T12" fmla="*/ 200 w 342"/>
                  <a:gd name="T13" fmla="*/ 59 h 448"/>
                  <a:gd name="T14" fmla="*/ 213 w 342"/>
                  <a:gd name="T15" fmla="*/ 139 h 448"/>
                  <a:gd name="T16" fmla="*/ 258 w 342"/>
                  <a:gd name="T17" fmla="*/ 94 h 448"/>
                  <a:gd name="T18" fmla="*/ 242 w 342"/>
                  <a:gd name="T19" fmla="*/ 85 h 448"/>
                  <a:gd name="T20" fmla="*/ 286 w 342"/>
                  <a:gd name="T21" fmla="*/ 36 h 448"/>
                  <a:gd name="T22" fmla="*/ 242 w 342"/>
                  <a:gd name="T23" fmla="*/ 28 h 448"/>
                  <a:gd name="T24" fmla="*/ 249 w 342"/>
                  <a:gd name="T25" fmla="*/ 10 h 448"/>
                  <a:gd name="T26" fmla="*/ 263 w 342"/>
                  <a:gd name="T27" fmla="*/ 124 h 448"/>
                  <a:gd name="T28" fmla="*/ 329 w 342"/>
                  <a:gd name="T29" fmla="*/ 191 h 448"/>
                  <a:gd name="T30" fmla="*/ 285 w 342"/>
                  <a:gd name="T31" fmla="*/ 195 h 448"/>
                  <a:gd name="T32" fmla="*/ 227 w 342"/>
                  <a:gd name="T33" fmla="*/ 199 h 448"/>
                  <a:gd name="T34" fmla="*/ 300 w 342"/>
                  <a:gd name="T35" fmla="*/ 149 h 448"/>
                  <a:gd name="T36" fmla="*/ 296 w 342"/>
                  <a:gd name="T37" fmla="*/ 128 h 448"/>
                  <a:gd name="T38" fmla="*/ 249 w 342"/>
                  <a:gd name="T39" fmla="*/ 150 h 448"/>
                  <a:gd name="T40" fmla="*/ 146 w 342"/>
                  <a:gd name="T41" fmla="*/ 185 h 448"/>
                  <a:gd name="T42" fmla="*/ 119 w 342"/>
                  <a:gd name="T43" fmla="*/ 212 h 448"/>
                  <a:gd name="T44" fmla="*/ 107 w 342"/>
                  <a:gd name="T45" fmla="*/ 213 h 448"/>
                  <a:gd name="T46" fmla="*/ 64 w 342"/>
                  <a:gd name="T47" fmla="*/ 184 h 448"/>
                  <a:gd name="T48" fmla="*/ 88 w 342"/>
                  <a:gd name="T49" fmla="*/ 170 h 448"/>
                  <a:gd name="T50" fmla="*/ 79 w 342"/>
                  <a:gd name="T51" fmla="*/ 95 h 448"/>
                  <a:gd name="T52" fmla="*/ 108 w 342"/>
                  <a:gd name="T53" fmla="*/ 164 h 448"/>
                  <a:gd name="T54" fmla="*/ 107 w 342"/>
                  <a:gd name="T55" fmla="*/ 51 h 448"/>
                  <a:gd name="T56" fmla="*/ 27 w 342"/>
                  <a:gd name="T57" fmla="*/ 174 h 448"/>
                  <a:gd name="T58" fmla="*/ 19 w 342"/>
                  <a:gd name="T59" fmla="*/ 255 h 448"/>
                  <a:gd name="T60" fmla="*/ 21 w 342"/>
                  <a:gd name="T61" fmla="*/ 178 h 448"/>
                  <a:gd name="T62" fmla="*/ 140 w 342"/>
                  <a:gd name="T63" fmla="*/ 118 h 448"/>
                  <a:gd name="T64" fmla="*/ 177 w 342"/>
                  <a:gd name="T65" fmla="*/ 137 h 448"/>
                  <a:gd name="T66" fmla="*/ 167 w 342"/>
                  <a:gd name="T67" fmla="*/ 106 h 448"/>
                  <a:gd name="T68" fmla="*/ 198 w 342"/>
                  <a:gd name="T69" fmla="*/ 111 h 448"/>
                  <a:gd name="T70" fmla="*/ 112 w 342"/>
                  <a:gd name="T71" fmla="*/ 227 h 448"/>
                  <a:gd name="T72" fmla="*/ 144 w 342"/>
                  <a:gd name="T73" fmla="*/ 254 h 448"/>
                  <a:gd name="T74" fmla="*/ 136 w 342"/>
                  <a:gd name="T75" fmla="*/ 282 h 448"/>
                  <a:gd name="T76" fmla="*/ 172 w 342"/>
                  <a:gd name="T77" fmla="*/ 266 h 448"/>
                  <a:gd name="T78" fmla="*/ 127 w 342"/>
                  <a:gd name="T79" fmla="*/ 321 h 448"/>
                  <a:gd name="T80" fmla="*/ 102 w 342"/>
                  <a:gd name="T81" fmla="*/ 339 h 448"/>
                  <a:gd name="T82" fmla="*/ 169 w 342"/>
                  <a:gd name="T83" fmla="*/ 326 h 448"/>
                  <a:gd name="T84" fmla="*/ 120 w 342"/>
                  <a:gd name="T85" fmla="*/ 400 h 448"/>
                  <a:gd name="T86" fmla="*/ 116 w 342"/>
                  <a:gd name="T87" fmla="*/ 406 h 448"/>
                  <a:gd name="T88" fmla="*/ 179 w 342"/>
                  <a:gd name="T89" fmla="*/ 430 h 448"/>
                  <a:gd name="T90" fmla="*/ 240 w 342"/>
                  <a:gd name="T91" fmla="*/ 307 h 448"/>
                  <a:gd name="T92" fmla="*/ 301 w 342"/>
                  <a:gd name="T93" fmla="*/ 336 h 448"/>
                  <a:gd name="T94" fmla="*/ 205 w 342"/>
                  <a:gd name="T95" fmla="*/ 296 h 448"/>
                  <a:gd name="T96" fmla="*/ 207 w 342"/>
                  <a:gd name="T97" fmla="*/ 261 h 448"/>
                  <a:gd name="T98" fmla="*/ 185 w 342"/>
                  <a:gd name="T99" fmla="*/ 246 h 448"/>
                  <a:gd name="T100" fmla="*/ 143 w 342"/>
                  <a:gd name="T10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2" h="448">
                    <a:moveTo>
                      <a:pt x="107" y="51"/>
                    </a:moveTo>
                    <a:cubicBezTo>
                      <a:pt x="109" y="51"/>
                      <a:pt x="111" y="50"/>
                      <a:pt x="113" y="49"/>
                    </a:cubicBezTo>
                    <a:cubicBezTo>
                      <a:pt x="120" y="52"/>
                      <a:pt x="126" y="55"/>
                      <a:pt x="133" y="58"/>
                    </a:cubicBezTo>
                    <a:cubicBezTo>
                      <a:pt x="143" y="74"/>
                      <a:pt x="136" y="82"/>
                      <a:pt x="137" y="96"/>
                    </a:cubicBezTo>
                    <a:cubicBezTo>
                      <a:pt x="138" y="97"/>
                      <a:pt x="138" y="97"/>
                      <a:pt x="139" y="97"/>
                    </a:cubicBezTo>
                    <a:cubicBezTo>
                      <a:pt x="148" y="85"/>
                      <a:pt x="156" y="73"/>
                      <a:pt x="165" y="60"/>
                    </a:cubicBezTo>
                    <a:cubicBezTo>
                      <a:pt x="164" y="58"/>
                      <a:pt x="163" y="56"/>
                      <a:pt x="162" y="54"/>
                    </a:cubicBezTo>
                    <a:cubicBezTo>
                      <a:pt x="156" y="52"/>
                      <a:pt x="154" y="53"/>
                      <a:pt x="150" y="46"/>
                    </a:cubicBezTo>
                    <a:cubicBezTo>
                      <a:pt x="150" y="41"/>
                      <a:pt x="151" y="37"/>
                      <a:pt x="151" y="32"/>
                    </a:cubicBezTo>
                    <a:cubicBezTo>
                      <a:pt x="162" y="27"/>
                      <a:pt x="165" y="33"/>
                      <a:pt x="175" y="30"/>
                    </a:cubicBezTo>
                    <a:cubicBezTo>
                      <a:pt x="175" y="29"/>
                      <a:pt x="175" y="28"/>
                      <a:pt x="175" y="26"/>
                    </a:cubicBezTo>
                    <a:cubicBezTo>
                      <a:pt x="170" y="19"/>
                      <a:pt x="168" y="15"/>
                      <a:pt x="171" y="9"/>
                    </a:cubicBezTo>
                    <a:cubicBezTo>
                      <a:pt x="172" y="8"/>
                      <a:pt x="173" y="7"/>
                      <a:pt x="173" y="6"/>
                    </a:cubicBezTo>
                    <a:cubicBezTo>
                      <a:pt x="207" y="16"/>
                      <a:pt x="202" y="33"/>
                      <a:pt x="200" y="59"/>
                    </a:cubicBezTo>
                    <a:cubicBezTo>
                      <a:pt x="220" y="80"/>
                      <a:pt x="221" y="113"/>
                      <a:pt x="208" y="135"/>
                    </a:cubicBezTo>
                    <a:cubicBezTo>
                      <a:pt x="210" y="136"/>
                      <a:pt x="211" y="138"/>
                      <a:pt x="213" y="139"/>
                    </a:cubicBezTo>
                    <a:cubicBezTo>
                      <a:pt x="214" y="139"/>
                      <a:pt x="214" y="138"/>
                      <a:pt x="215" y="138"/>
                    </a:cubicBezTo>
                    <a:cubicBezTo>
                      <a:pt x="232" y="137"/>
                      <a:pt x="257" y="109"/>
                      <a:pt x="258" y="94"/>
                    </a:cubicBezTo>
                    <a:cubicBezTo>
                      <a:pt x="252" y="93"/>
                      <a:pt x="247" y="93"/>
                      <a:pt x="241" y="93"/>
                    </a:cubicBezTo>
                    <a:cubicBezTo>
                      <a:pt x="240" y="88"/>
                      <a:pt x="240" y="89"/>
                      <a:pt x="242" y="85"/>
                    </a:cubicBezTo>
                    <a:cubicBezTo>
                      <a:pt x="249" y="74"/>
                      <a:pt x="267" y="72"/>
                      <a:pt x="277" y="66"/>
                    </a:cubicBezTo>
                    <a:cubicBezTo>
                      <a:pt x="280" y="56"/>
                      <a:pt x="283" y="46"/>
                      <a:pt x="286" y="36"/>
                    </a:cubicBezTo>
                    <a:cubicBezTo>
                      <a:pt x="284" y="35"/>
                      <a:pt x="283" y="33"/>
                      <a:pt x="281" y="32"/>
                    </a:cubicBezTo>
                    <a:cubicBezTo>
                      <a:pt x="269" y="38"/>
                      <a:pt x="251" y="38"/>
                      <a:pt x="242" y="28"/>
                    </a:cubicBezTo>
                    <a:cubicBezTo>
                      <a:pt x="242" y="23"/>
                      <a:pt x="242" y="19"/>
                      <a:pt x="243" y="15"/>
                    </a:cubicBezTo>
                    <a:cubicBezTo>
                      <a:pt x="245" y="13"/>
                      <a:pt x="247" y="12"/>
                      <a:pt x="249" y="10"/>
                    </a:cubicBezTo>
                    <a:cubicBezTo>
                      <a:pt x="268" y="16"/>
                      <a:pt x="293" y="0"/>
                      <a:pt x="311" y="12"/>
                    </a:cubicBezTo>
                    <a:cubicBezTo>
                      <a:pt x="330" y="25"/>
                      <a:pt x="266" y="104"/>
                      <a:pt x="263" y="124"/>
                    </a:cubicBezTo>
                    <a:cubicBezTo>
                      <a:pt x="275" y="127"/>
                      <a:pt x="289" y="114"/>
                      <a:pt x="303" y="116"/>
                    </a:cubicBezTo>
                    <a:cubicBezTo>
                      <a:pt x="342" y="123"/>
                      <a:pt x="333" y="168"/>
                      <a:pt x="329" y="191"/>
                    </a:cubicBezTo>
                    <a:cubicBezTo>
                      <a:pt x="327" y="192"/>
                      <a:pt x="324" y="193"/>
                      <a:pt x="321" y="195"/>
                    </a:cubicBezTo>
                    <a:cubicBezTo>
                      <a:pt x="305" y="186"/>
                      <a:pt x="302" y="195"/>
                      <a:pt x="285" y="195"/>
                    </a:cubicBezTo>
                    <a:cubicBezTo>
                      <a:pt x="260" y="195"/>
                      <a:pt x="261" y="186"/>
                      <a:pt x="229" y="200"/>
                    </a:cubicBezTo>
                    <a:cubicBezTo>
                      <a:pt x="228" y="200"/>
                      <a:pt x="228" y="199"/>
                      <a:pt x="227" y="199"/>
                    </a:cubicBezTo>
                    <a:cubicBezTo>
                      <a:pt x="226" y="197"/>
                      <a:pt x="225" y="195"/>
                      <a:pt x="225" y="194"/>
                    </a:cubicBezTo>
                    <a:cubicBezTo>
                      <a:pt x="250" y="170"/>
                      <a:pt x="277" y="161"/>
                      <a:pt x="300" y="149"/>
                    </a:cubicBezTo>
                    <a:cubicBezTo>
                      <a:pt x="300" y="147"/>
                      <a:pt x="301" y="145"/>
                      <a:pt x="302" y="143"/>
                    </a:cubicBezTo>
                    <a:cubicBezTo>
                      <a:pt x="300" y="138"/>
                      <a:pt x="298" y="133"/>
                      <a:pt x="296" y="128"/>
                    </a:cubicBezTo>
                    <a:cubicBezTo>
                      <a:pt x="295" y="128"/>
                      <a:pt x="293" y="127"/>
                      <a:pt x="292" y="127"/>
                    </a:cubicBezTo>
                    <a:cubicBezTo>
                      <a:pt x="270" y="150"/>
                      <a:pt x="270" y="141"/>
                      <a:pt x="249" y="150"/>
                    </a:cubicBezTo>
                    <a:cubicBezTo>
                      <a:pt x="239" y="157"/>
                      <a:pt x="229" y="163"/>
                      <a:pt x="219" y="170"/>
                    </a:cubicBezTo>
                    <a:cubicBezTo>
                      <a:pt x="183" y="156"/>
                      <a:pt x="185" y="173"/>
                      <a:pt x="146" y="185"/>
                    </a:cubicBezTo>
                    <a:cubicBezTo>
                      <a:pt x="139" y="185"/>
                      <a:pt x="132" y="186"/>
                      <a:pt x="125" y="186"/>
                    </a:cubicBezTo>
                    <a:cubicBezTo>
                      <a:pt x="115" y="195"/>
                      <a:pt x="121" y="202"/>
                      <a:pt x="119" y="212"/>
                    </a:cubicBezTo>
                    <a:cubicBezTo>
                      <a:pt x="117" y="213"/>
                      <a:pt x="116" y="214"/>
                      <a:pt x="115" y="215"/>
                    </a:cubicBezTo>
                    <a:cubicBezTo>
                      <a:pt x="112" y="215"/>
                      <a:pt x="109" y="214"/>
                      <a:pt x="107" y="213"/>
                    </a:cubicBezTo>
                    <a:cubicBezTo>
                      <a:pt x="90" y="186"/>
                      <a:pt x="89" y="199"/>
                      <a:pt x="65" y="188"/>
                    </a:cubicBezTo>
                    <a:cubicBezTo>
                      <a:pt x="65" y="186"/>
                      <a:pt x="64" y="185"/>
                      <a:pt x="64" y="184"/>
                    </a:cubicBezTo>
                    <a:cubicBezTo>
                      <a:pt x="63" y="179"/>
                      <a:pt x="64" y="178"/>
                      <a:pt x="66" y="173"/>
                    </a:cubicBezTo>
                    <a:cubicBezTo>
                      <a:pt x="73" y="172"/>
                      <a:pt x="81" y="171"/>
                      <a:pt x="88" y="170"/>
                    </a:cubicBezTo>
                    <a:cubicBezTo>
                      <a:pt x="87" y="147"/>
                      <a:pt x="70" y="122"/>
                      <a:pt x="68" y="98"/>
                    </a:cubicBezTo>
                    <a:cubicBezTo>
                      <a:pt x="74" y="94"/>
                      <a:pt x="74" y="95"/>
                      <a:pt x="79" y="95"/>
                    </a:cubicBezTo>
                    <a:cubicBezTo>
                      <a:pt x="84" y="97"/>
                      <a:pt x="89" y="100"/>
                      <a:pt x="93" y="103"/>
                    </a:cubicBezTo>
                    <a:cubicBezTo>
                      <a:pt x="98" y="127"/>
                      <a:pt x="94" y="140"/>
                      <a:pt x="108" y="164"/>
                    </a:cubicBezTo>
                    <a:cubicBezTo>
                      <a:pt x="115" y="165"/>
                      <a:pt x="119" y="166"/>
                      <a:pt x="128" y="161"/>
                    </a:cubicBezTo>
                    <a:cubicBezTo>
                      <a:pt x="132" y="128"/>
                      <a:pt x="104" y="84"/>
                      <a:pt x="107" y="51"/>
                    </a:cubicBezTo>
                    <a:close/>
                    <a:moveTo>
                      <a:pt x="21" y="178"/>
                    </a:moveTo>
                    <a:cubicBezTo>
                      <a:pt x="23" y="177"/>
                      <a:pt x="25" y="175"/>
                      <a:pt x="27" y="174"/>
                    </a:cubicBezTo>
                    <a:cubicBezTo>
                      <a:pt x="28" y="175"/>
                      <a:pt x="28" y="175"/>
                      <a:pt x="29" y="176"/>
                    </a:cubicBezTo>
                    <a:cubicBezTo>
                      <a:pt x="50" y="192"/>
                      <a:pt x="39" y="239"/>
                      <a:pt x="19" y="255"/>
                    </a:cubicBezTo>
                    <a:cubicBezTo>
                      <a:pt x="15" y="254"/>
                      <a:pt x="12" y="253"/>
                      <a:pt x="9" y="252"/>
                    </a:cubicBezTo>
                    <a:cubicBezTo>
                      <a:pt x="0" y="231"/>
                      <a:pt x="20" y="200"/>
                      <a:pt x="21" y="178"/>
                    </a:cubicBezTo>
                    <a:close/>
                    <a:moveTo>
                      <a:pt x="177" y="75"/>
                    </a:moveTo>
                    <a:cubicBezTo>
                      <a:pt x="169" y="90"/>
                      <a:pt x="146" y="102"/>
                      <a:pt x="140" y="118"/>
                    </a:cubicBezTo>
                    <a:cubicBezTo>
                      <a:pt x="143" y="130"/>
                      <a:pt x="146" y="143"/>
                      <a:pt x="149" y="155"/>
                    </a:cubicBezTo>
                    <a:cubicBezTo>
                      <a:pt x="159" y="155"/>
                      <a:pt x="175" y="151"/>
                      <a:pt x="177" y="137"/>
                    </a:cubicBezTo>
                    <a:cubicBezTo>
                      <a:pt x="169" y="132"/>
                      <a:pt x="153" y="125"/>
                      <a:pt x="159" y="112"/>
                    </a:cubicBezTo>
                    <a:cubicBezTo>
                      <a:pt x="162" y="110"/>
                      <a:pt x="164" y="108"/>
                      <a:pt x="167" y="106"/>
                    </a:cubicBezTo>
                    <a:cubicBezTo>
                      <a:pt x="177" y="104"/>
                      <a:pt x="182" y="108"/>
                      <a:pt x="190" y="116"/>
                    </a:cubicBezTo>
                    <a:cubicBezTo>
                      <a:pt x="193" y="115"/>
                      <a:pt x="195" y="113"/>
                      <a:pt x="198" y="111"/>
                    </a:cubicBezTo>
                    <a:cubicBezTo>
                      <a:pt x="205" y="100"/>
                      <a:pt x="201" y="60"/>
                      <a:pt x="177" y="75"/>
                    </a:cubicBezTo>
                    <a:close/>
                    <a:moveTo>
                      <a:pt x="112" y="227"/>
                    </a:moveTo>
                    <a:cubicBezTo>
                      <a:pt x="111" y="233"/>
                      <a:pt x="110" y="236"/>
                      <a:pt x="114" y="244"/>
                    </a:cubicBezTo>
                    <a:cubicBezTo>
                      <a:pt x="126" y="249"/>
                      <a:pt x="133" y="251"/>
                      <a:pt x="144" y="254"/>
                    </a:cubicBezTo>
                    <a:cubicBezTo>
                      <a:pt x="143" y="262"/>
                      <a:pt x="135" y="271"/>
                      <a:pt x="132" y="278"/>
                    </a:cubicBezTo>
                    <a:cubicBezTo>
                      <a:pt x="134" y="279"/>
                      <a:pt x="135" y="280"/>
                      <a:pt x="136" y="282"/>
                    </a:cubicBezTo>
                    <a:cubicBezTo>
                      <a:pt x="146" y="276"/>
                      <a:pt x="157" y="270"/>
                      <a:pt x="167" y="265"/>
                    </a:cubicBezTo>
                    <a:cubicBezTo>
                      <a:pt x="169" y="265"/>
                      <a:pt x="170" y="265"/>
                      <a:pt x="172" y="266"/>
                    </a:cubicBezTo>
                    <a:cubicBezTo>
                      <a:pt x="178" y="280"/>
                      <a:pt x="173" y="289"/>
                      <a:pt x="177" y="303"/>
                    </a:cubicBezTo>
                    <a:cubicBezTo>
                      <a:pt x="160" y="309"/>
                      <a:pt x="143" y="315"/>
                      <a:pt x="127" y="321"/>
                    </a:cubicBezTo>
                    <a:cubicBezTo>
                      <a:pt x="117" y="324"/>
                      <a:pt x="107" y="320"/>
                      <a:pt x="97" y="324"/>
                    </a:cubicBezTo>
                    <a:cubicBezTo>
                      <a:pt x="96" y="329"/>
                      <a:pt x="96" y="332"/>
                      <a:pt x="102" y="339"/>
                    </a:cubicBezTo>
                    <a:cubicBezTo>
                      <a:pt x="114" y="342"/>
                      <a:pt x="133" y="355"/>
                      <a:pt x="148" y="341"/>
                    </a:cubicBezTo>
                    <a:cubicBezTo>
                      <a:pt x="154" y="335"/>
                      <a:pt x="160" y="328"/>
                      <a:pt x="169" y="326"/>
                    </a:cubicBezTo>
                    <a:cubicBezTo>
                      <a:pt x="187" y="327"/>
                      <a:pt x="162" y="392"/>
                      <a:pt x="160" y="404"/>
                    </a:cubicBezTo>
                    <a:cubicBezTo>
                      <a:pt x="149" y="409"/>
                      <a:pt x="130" y="404"/>
                      <a:pt x="120" y="400"/>
                    </a:cubicBezTo>
                    <a:cubicBezTo>
                      <a:pt x="118" y="401"/>
                      <a:pt x="117" y="402"/>
                      <a:pt x="116" y="403"/>
                    </a:cubicBezTo>
                    <a:cubicBezTo>
                      <a:pt x="116" y="404"/>
                      <a:pt x="116" y="405"/>
                      <a:pt x="116" y="406"/>
                    </a:cubicBezTo>
                    <a:cubicBezTo>
                      <a:pt x="125" y="415"/>
                      <a:pt x="132" y="411"/>
                      <a:pt x="137" y="422"/>
                    </a:cubicBezTo>
                    <a:cubicBezTo>
                      <a:pt x="145" y="438"/>
                      <a:pt x="169" y="448"/>
                      <a:pt x="179" y="430"/>
                    </a:cubicBezTo>
                    <a:cubicBezTo>
                      <a:pt x="196" y="398"/>
                      <a:pt x="187" y="345"/>
                      <a:pt x="201" y="319"/>
                    </a:cubicBezTo>
                    <a:cubicBezTo>
                      <a:pt x="209" y="308"/>
                      <a:pt x="229" y="311"/>
                      <a:pt x="240" y="307"/>
                    </a:cubicBezTo>
                    <a:cubicBezTo>
                      <a:pt x="256" y="313"/>
                      <a:pt x="270" y="330"/>
                      <a:pt x="284" y="340"/>
                    </a:cubicBezTo>
                    <a:cubicBezTo>
                      <a:pt x="291" y="340"/>
                      <a:pt x="292" y="342"/>
                      <a:pt x="301" y="336"/>
                    </a:cubicBezTo>
                    <a:cubicBezTo>
                      <a:pt x="302" y="330"/>
                      <a:pt x="301" y="326"/>
                      <a:pt x="301" y="319"/>
                    </a:cubicBezTo>
                    <a:cubicBezTo>
                      <a:pt x="268" y="279"/>
                      <a:pt x="247" y="286"/>
                      <a:pt x="205" y="296"/>
                    </a:cubicBezTo>
                    <a:cubicBezTo>
                      <a:pt x="201" y="296"/>
                      <a:pt x="202" y="296"/>
                      <a:pt x="199" y="295"/>
                    </a:cubicBezTo>
                    <a:cubicBezTo>
                      <a:pt x="199" y="283"/>
                      <a:pt x="209" y="275"/>
                      <a:pt x="207" y="261"/>
                    </a:cubicBezTo>
                    <a:cubicBezTo>
                      <a:pt x="199" y="251"/>
                      <a:pt x="194" y="253"/>
                      <a:pt x="186" y="250"/>
                    </a:cubicBezTo>
                    <a:cubicBezTo>
                      <a:pt x="186" y="248"/>
                      <a:pt x="185" y="247"/>
                      <a:pt x="185" y="246"/>
                    </a:cubicBezTo>
                    <a:cubicBezTo>
                      <a:pt x="202" y="237"/>
                      <a:pt x="213" y="247"/>
                      <a:pt x="212" y="225"/>
                    </a:cubicBezTo>
                    <a:cubicBezTo>
                      <a:pt x="192" y="200"/>
                      <a:pt x="167" y="223"/>
                      <a:pt x="143" y="224"/>
                    </a:cubicBezTo>
                    <a:cubicBezTo>
                      <a:pt x="131" y="224"/>
                      <a:pt x="126" y="217"/>
                      <a:pt x="1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</p:grpSp>
        <p:sp>
          <p:nvSpPr>
            <p:cNvPr id="21" name="išļíḓê"/>
            <p:cNvSpPr/>
            <p:nvPr/>
          </p:nvSpPr>
          <p:spPr bwMode="auto">
            <a:xfrm>
              <a:off x="5206968" y="3930814"/>
              <a:ext cx="3924181" cy="317512"/>
            </a:xfrm>
            <a:custGeom>
              <a:avLst/>
              <a:gdLst>
                <a:gd name="T0" fmla="*/ 71 w 1458"/>
                <a:gd name="T1" fmla="*/ 91 h 118"/>
                <a:gd name="T2" fmla="*/ 124 w 1458"/>
                <a:gd name="T3" fmla="*/ 23 h 118"/>
                <a:gd name="T4" fmla="*/ 93 w 1458"/>
                <a:gd name="T5" fmla="*/ 58 h 118"/>
                <a:gd name="T6" fmla="*/ 124 w 1458"/>
                <a:gd name="T7" fmla="*/ 33 h 118"/>
                <a:gd name="T8" fmla="*/ 192 w 1458"/>
                <a:gd name="T9" fmla="*/ 26 h 118"/>
                <a:gd name="T10" fmla="*/ 186 w 1458"/>
                <a:gd name="T11" fmla="*/ 56 h 118"/>
                <a:gd name="T12" fmla="*/ 228 w 1458"/>
                <a:gd name="T13" fmla="*/ 85 h 118"/>
                <a:gd name="T14" fmla="*/ 237 w 1458"/>
                <a:gd name="T15" fmla="*/ 2 h 118"/>
                <a:gd name="T16" fmla="*/ 240 w 1458"/>
                <a:gd name="T17" fmla="*/ 80 h 118"/>
                <a:gd name="T18" fmla="*/ 298 w 1458"/>
                <a:gd name="T19" fmla="*/ 23 h 118"/>
                <a:gd name="T20" fmla="*/ 306 w 1458"/>
                <a:gd name="T21" fmla="*/ 37 h 118"/>
                <a:gd name="T22" fmla="*/ 389 w 1458"/>
                <a:gd name="T23" fmla="*/ 70 h 118"/>
                <a:gd name="T24" fmla="*/ 371 w 1458"/>
                <a:gd name="T25" fmla="*/ 23 h 118"/>
                <a:gd name="T26" fmla="*/ 383 w 1458"/>
                <a:gd name="T27" fmla="*/ 80 h 118"/>
                <a:gd name="T28" fmla="*/ 353 w 1458"/>
                <a:gd name="T29" fmla="*/ 52 h 118"/>
                <a:gd name="T30" fmla="*/ 426 w 1458"/>
                <a:gd name="T31" fmla="*/ 58 h 118"/>
                <a:gd name="T32" fmla="*/ 437 w 1458"/>
                <a:gd name="T33" fmla="*/ 35 h 118"/>
                <a:gd name="T34" fmla="*/ 471 w 1458"/>
                <a:gd name="T35" fmla="*/ 30 h 118"/>
                <a:gd name="T36" fmla="*/ 465 w 1458"/>
                <a:gd name="T37" fmla="*/ 83 h 118"/>
                <a:gd name="T38" fmla="*/ 444 w 1458"/>
                <a:gd name="T39" fmla="*/ 84 h 118"/>
                <a:gd name="T40" fmla="*/ 512 w 1458"/>
                <a:gd name="T41" fmla="*/ 80 h 118"/>
                <a:gd name="T42" fmla="*/ 500 w 1458"/>
                <a:gd name="T43" fmla="*/ 51 h 118"/>
                <a:gd name="T44" fmla="*/ 544 w 1458"/>
                <a:gd name="T45" fmla="*/ 32 h 118"/>
                <a:gd name="T46" fmla="*/ 509 w 1458"/>
                <a:gd name="T47" fmla="*/ 45 h 118"/>
                <a:gd name="T48" fmla="*/ 537 w 1458"/>
                <a:gd name="T49" fmla="*/ 90 h 118"/>
                <a:gd name="T50" fmla="*/ 579 w 1458"/>
                <a:gd name="T51" fmla="*/ 90 h 118"/>
                <a:gd name="T52" fmla="*/ 573 w 1458"/>
                <a:gd name="T53" fmla="*/ 9 h 118"/>
                <a:gd name="T54" fmla="*/ 584 w 1458"/>
                <a:gd name="T55" fmla="*/ 78 h 118"/>
                <a:gd name="T56" fmla="*/ 641 w 1458"/>
                <a:gd name="T57" fmla="*/ 92 h 118"/>
                <a:gd name="T58" fmla="*/ 670 w 1458"/>
                <a:gd name="T59" fmla="*/ 61 h 118"/>
                <a:gd name="T60" fmla="*/ 658 w 1458"/>
                <a:gd name="T61" fmla="*/ 52 h 118"/>
                <a:gd name="T62" fmla="*/ 701 w 1458"/>
                <a:gd name="T63" fmla="*/ 25 h 118"/>
                <a:gd name="T64" fmla="*/ 708 w 1458"/>
                <a:gd name="T65" fmla="*/ 37 h 118"/>
                <a:gd name="T66" fmla="*/ 750 w 1458"/>
                <a:gd name="T67" fmla="*/ 25 h 118"/>
                <a:gd name="T68" fmla="*/ 794 w 1458"/>
                <a:gd name="T69" fmla="*/ 91 h 118"/>
                <a:gd name="T70" fmla="*/ 751 w 1458"/>
                <a:gd name="T71" fmla="*/ 55 h 118"/>
                <a:gd name="T72" fmla="*/ 905 w 1458"/>
                <a:gd name="T73" fmla="*/ 87 h 118"/>
                <a:gd name="T74" fmla="*/ 860 w 1458"/>
                <a:gd name="T75" fmla="*/ 52 h 118"/>
                <a:gd name="T76" fmla="*/ 945 w 1458"/>
                <a:gd name="T77" fmla="*/ 91 h 118"/>
                <a:gd name="T78" fmla="*/ 998 w 1458"/>
                <a:gd name="T79" fmla="*/ 39 h 118"/>
                <a:gd name="T80" fmla="*/ 973 w 1458"/>
                <a:gd name="T81" fmla="*/ 33 h 118"/>
                <a:gd name="T82" fmla="*/ 1034 w 1458"/>
                <a:gd name="T83" fmla="*/ 0 h 118"/>
                <a:gd name="T84" fmla="*/ 1023 w 1458"/>
                <a:gd name="T85" fmla="*/ 91 h 118"/>
                <a:gd name="T86" fmla="*/ 1100 w 1458"/>
                <a:gd name="T87" fmla="*/ 25 h 118"/>
                <a:gd name="T88" fmla="*/ 1156 w 1458"/>
                <a:gd name="T89" fmla="*/ 92 h 118"/>
                <a:gd name="T90" fmla="*/ 1185 w 1458"/>
                <a:gd name="T91" fmla="*/ 61 h 118"/>
                <a:gd name="T92" fmla="*/ 1174 w 1458"/>
                <a:gd name="T93" fmla="*/ 52 h 118"/>
                <a:gd name="T94" fmla="*/ 1216 w 1458"/>
                <a:gd name="T95" fmla="*/ 25 h 118"/>
                <a:gd name="T96" fmla="*/ 1223 w 1458"/>
                <a:gd name="T97" fmla="*/ 37 h 118"/>
                <a:gd name="T98" fmla="*/ 1267 w 1458"/>
                <a:gd name="T99" fmla="*/ 80 h 118"/>
                <a:gd name="T100" fmla="*/ 1255 w 1458"/>
                <a:gd name="T101" fmla="*/ 51 h 118"/>
                <a:gd name="T102" fmla="*/ 1300 w 1458"/>
                <a:gd name="T103" fmla="*/ 32 h 118"/>
                <a:gd name="T104" fmla="*/ 1265 w 1458"/>
                <a:gd name="T105" fmla="*/ 45 h 118"/>
                <a:gd name="T106" fmla="*/ 1293 w 1458"/>
                <a:gd name="T107" fmla="*/ 90 h 118"/>
                <a:gd name="T108" fmla="*/ 1337 w 1458"/>
                <a:gd name="T109" fmla="*/ 13 h 118"/>
                <a:gd name="T110" fmla="*/ 1386 w 1458"/>
                <a:gd name="T111" fmla="*/ 81 h 118"/>
                <a:gd name="T112" fmla="*/ 1355 w 1458"/>
                <a:gd name="T113" fmla="*/ 34 h 118"/>
                <a:gd name="T114" fmla="*/ 1386 w 1458"/>
                <a:gd name="T115" fmla="*/ 34 h 118"/>
                <a:gd name="T116" fmla="*/ 1403 w 1458"/>
                <a:gd name="T117" fmla="*/ 116 h 118"/>
                <a:gd name="T118" fmla="*/ 1398 w 1458"/>
                <a:gd name="T119" fmla="*/ 25 h 118"/>
                <a:gd name="T120" fmla="*/ 1433 w 1458"/>
                <a:gd name="T121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18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93" y="58"/>
                  </a:moveTo>
                  <a:cubicBezTo>
                    <a:pt x="93" y="46"/>
                    <a:pt x="96" y="37"/>
                    <a:pt x="103" y="31"/>
                  </a:cubicBezTo>
                  <a:cubicBezTo>
                    <a:pt x="109" y="26"/>
                    <a:pt x="116" y="23"/>
                    <a:pt x="124" y="23"/>
                  </a:cubicBezTo>
                  <a:cubicBezTo>
                    <a:pt x="133" y="23"/>
                    <a:pt x="140" y="26"/>
                    <a:pt x="146" y="32"/>
                  </a:cubicBezTo>
                  <a:cubicBezTo>
                    <a:pt x="152" y="38"/>
                    <a:pt x="155" y="46"/>
                    <a:pt x="155" y="57"/>
                  </a:cubicBezTo>
                  <a:cubicBezTo>
                    <a:pt x="155" y="65"/>
                    <a:pt x="153" y="72"/>
                    <a:pt x="151" y="77"/>
                  </a:cubicBezTo>
                  <a:cubicBezTo>
                    <a:pt x="148" y="82"/>
                    <a:pt x="145" y="86"/>
                    <a:pt x="140" y="88"/>
                  </a:cubicBezTo>
                  <a:cubicBezTo>
                    <a:pt x="135" y="91"/>
                    <a:pt x="130" y="92"/>
                    <a:pt x="124" y="92"/>
                  </a:cubicBezTo>
                  <a:cubicBezTo>
                    <a:pt x="115" y="92"/>
                    <a:pt x="107" y="89"/>
                    <a:pt x="101" y="83"/>
                  </a:cubicBezTo>
                  <a:cubicBezTo>
                    <a:pt x="96" y="78"/>
                    <a:pt x="93" y="69"/>
                    <a:pt x="93" y="58"/>
                  </a:cubicBezTo>
                  <a:close/>
                  <a:moveTo>
                    <a:pt x="104" y="58"/>
                  </a:moveTo>
                  <a:cubicBezTo>
                    <a:pt x="104" y="66"/>
                    <a:pt x="106" y="73"/>
                    <a:pt x="110" y="77"/>
                  </a:cubicBezTo>
                  <a:cubicBezTo>
                    <a:pt x="114" y="81"/>
                    <a:pt x="118" y="83"/>
                    <a:pt x="124" y="83"/>
                  </a:cubicBezTo>
                  <a:cubicBezTo>
                    <a:pt x="129" y="83"/>
                    <a:pt x="134" y="81"/>
                    <a:pt x="138" y="77"/>
                  </a:cubicBezTo>
                  <a:cubicBezTo>
                    <a:pt x="141" y="73"/>
                    <a:pt x="143" y="66"/>
                    <a:pt x="143" y="57"/>
                  </a:cubicBezTo>
                  <a:cubicBezTo>
                    <a:pt x="143" y="49"/>
                    <a:pt x="141" y="43"/>
                    <a:pt x="138" y="39"/>
                  </a:cubicBezTo>
                  <a:cubicBezTo>
                    <a:pt x="134" y="35"/>
                    <a:pt x="129" y="33"/>
                    <a:pt x="124" y="33"/>
                  </a:cubicBezTo>
                  <a:cubicBezTo>
                    <a:pt x="118" y="33"/>
                    <a:pt x="114" y="35"/>
                    <a:pt x="110" y="39"/>
                  </a:cubicBezTo>
                  <a:cubicBezTo>
                    <a:pt x="106" y="43"/>
                    <a:pt x="104" y="49"/>
                    <a:pt x="104" y="58"/>
                  </a:cubicBezTo>
                  <a:close/>
                  <a:moveTo>
                    <a:pt x="175" y="91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7" y="30"/>
                    <a:pt x="190" y="27"/>
                    <a:pt x="192" y="26"/>
                  </a:cubicBezTo>
                  <a:cubicBezTo>
                    <a:pt x="194" y="24"/>
                    <a:pt x="196" y="23"/>
                    <a:pt x="199" y="23"/>
                  </a:cubicBezTo>
                  <a:cubicBezTo>
                    <a:pt x="203" y="23"/>
                    <a:pt x="207" y="25"/>
                    <a:pt x="211" y="2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4" y="36"/>
                    <a:pt x="201" y="35"/>
                    <a:pt x="199" y="35"/>
                  </a:cubicBezTo>
                  <a:cubicBezTo>
                    <a:pt x="196" y="35"/>
                    <a:pt x="194" y="36"/>
                    <a:pt x="192" y="37"/>
                  </a:cubicBezTo>
                  <a:cubicBezTo>
                    <a:pt x="190" y="39"/>
                    <a:pt x="189" y="41"/>
                    <a:pt x="188" y="43"/>
                  </a:cubicBezTo>
                  <a:cubicBezTo>
                    <a:pt x="187" y="47"/>
                    <a:pt x="186" y="52"/>
                    <a:pt x="186" y="56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5" y="91"/>
                    <a:pt x="175" y="91"/>
                    <a:pt x="175" y="91"/>
                  </a:cubicBezTo>
                  <a:close/>
                  <a:moveTo>
                    <a:pt x="249" y="81"/>
                  </a:moveTo>
                  <a:cubicBezTo>
                    <a:pt x="250" y="91"/>
                    <a:pt x="250" y="91"/>
                    <a:pt x="250" y="91"/>
                  </a:cubicBezTo>
                  <a:cubicBezTo>
                    <a:pt x="247" y="91"/>
                    <a:pt x="244" y="92"/>
                    <a:pt x="242" y="92"/>
                  </a:cubicBezTo>
                  <a:cubicBezTo>
                    <a:pt x="238" y="92"/>
                    <a:pt x="235" y="91"/>
                    <a:pt x="232" y="90"/>
                  </a:cubicBezTo>
                  <a:cubicBezTo>
                    <a:pt x="230" y="88"/>
                    <a:pt x="229" y="87"/>
                    <a:pt x="228" y="85"/>
                  </a:cubicBezTo>
                  <a:cubicBezTo>
                    <a:pt x="227" y="83"/>
                    <a:pt x="226" y="78"/>
                    <a:pt x="226" y="72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8" y="77"/>
                    <a:pt x="238" y="78"/>
                  </a:cubicBezTo>
                  <a:cubicBezTo>
                    <a:pt x="238" y="79"/>
                    <a:pt x="239" y="80"/>
                    <a:pt x="240" y="80"/>
                  </a:cubicBezTo>
                  <a:cubicBezTo>
                    <a:pt x="241" y="81"/>
                    <a:pt x="242" y="81"/>
                    <a:pt x="244" y="81"/>
                  </a:cubicBezTo>
                  <a:cubicBezTo>
                    <a:pt x="245" y="81"/>
                    <a:pt x="247" y="81"/>
                    <a:pt x="249" y="81"/>
                  </a:cubicBezTo>
                  <a:close/>
                  <a:moveTo>
                    <a:pt x="267" y="91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3" y="26"/>
                    <a:pt x="290" y="23"/>
                    <a:pt x="298" y="23"/>
                  </a:cubicBezTo>
                  <a:cubicBezTo>
                    <a:pt x="302" y="23"/>
                    <a:pt x="307" y="24"/>
                    <a:pt x="310" y="26"/>
                  </a:cubicBezTo>
                  <a:cubicBezTo>
                    <a:pt x="314" y="28"/>
                    <a:pt x="316" y="31"/>
                    <a:pt x="318" y="34"/>
                  </a:cubicBezTo>
                  <a:cubicBezTo>
                    <a:pt x="320" y="38"/>
                    <a:pt x="320" y="43"/>
                    <a:pt x="320" y="49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9" y="43"/>
                    <a:pt x="308" y="39"/>
                    <a:pt x="306" y="37"/>
                  </a:cubicBezTo>
                  <a:cubicBezTo>
                    <a:pt x="303" y="34"/>
                    <a:pt x="300" y="33"/>
                    <a:pt x="295" y="33"/>
                  </a:cubicBezTo>
                  <a:cubicBezTo>
                    <a:pt x="292" y="33"/>
                    <a:pt x="289" y="34"/>
                    <a:pt x="286" y="36"/>
                  </a:cubicBezTo>
                  <a:cubicBezTo>
                    <a:pt x="283" y="37"/>
                    <a:pt x="281" y="40"/>
                    <a:pt x="280" y="43"/>
                  </a:cubicBezTo>
                  <a:cubicBezTo>
                    <a:pt x="278" y="46"/>
                    <a:pt x="278" y="50"/>
                    <a:pt x="278" y="55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7" y="91"/>
                    <a:pt x="267" y="91"/>
                    <a:pt x="267" y="91"/>
                  </a:cubicBezTo>
                  <a:close/>
                  <a:moveTo>
                    <a:pt x="389" y="70"/>
                  </a:moveTo>
                  <a:cubicBezTo>
                    <a:pt x="401" y="71"/>
                    <a:pt x="401" y="71"/>
                    <a:pt x="401" y="71"/>
                  </a:cubicBezTo>
                  <a:cubicBezTo>
                    <a:pt x="399" y="78"/>
                    <a:pt x="396" y="83"/>
                    <a:pt x="391" y="87"/>
                  </a:cubicBezTo>
                  <a:cubicBezTo>
                    <a:pt x="386" y="90"/>
                    <a:pt x="380" y="92"/>
                    <a:pt x="372" y="92"/>
                  </a:cubicBezTo>
                  <a:cubicBezTo>
                    <a:pt x="362" y="92"/>
                    <a:pt x="355" y="89"/>
                    <a:pt x="349" y="83"/>
                  </a:cubicBezTo>
                  <a:cubicBezTo>
                    <a:pt x="343" y="77"/>
                    <a:pt x="341" y="69"/>
                    <a:pt x="341" y="58"/>
                  </a:cubicBezTo>
                  <a:cubicBezTo>
                    <a:pt x="341" y="47"/>
                    <a:pt x="344" y="39"/>
                    <a:pt x="349" y="33"/>
                  </a:cubicBezTo>
                  <a:cubicBezTo>
                    <a:pt x="355" y="26"/>
                    <a:pt x="362" y="23"/>
                    <a:pt x="371" y="23"/>
                  </a:cubicBezTo>
                  <a:cubicBezTo>
                    <a:pt x="380" y="23"/>
                    <a:pt x="387" y="26"/>
                    <a:pt x="393" y="32"/>
                  </a:cubicBezTo>
                  <a:cubicBezTo>
                    <a:pt x="399" y="38"/>
                    <a:pt x="401" y="47"/>
                    <a:pt x="401" y="58"/>
                  </a:cubicBezTo>
                  <a:cubicBezTo>
                    <a:pt x="401" y="58"/>
                    <a:pt x="401" y="59"/>
                    <a:pt x="401" y="61"/>
                  </a:cubicBezTo>
                  <a:cubicBezTo>
                    <a:pt x="352" y="61"/>
                    <a:pt x="352" y="61"/>
                    <a:pt x="352" y="61"/>
                  </a:cubicBezTo>
                  <a:cubicBezTo>
                    <a:pt x="353" y="68"/>
                    <a:pt x="355" y="74"/>
                    <a:pt x="358" y="77"/>
                  </a:cubicBezTo>
                  <a:cubicBezTo>
                    <a:pt x="362" y="81"/>
                    <a:pt x="367" y="83"/>
                    <a:pt x="372" y="83"/>
                  </a:cubicBezTo>
                  <a:cubicBezTo>
                    <a:pt x="376" y="83"/>
                    <a:pt x="380" y="82"/>
                    <a:pt x="383" y="80"/>
                  </a:cubicBezTo>
                  <a:cubicBezTo>
                    <a:pt x="385" y="78"/>
                    <a:pt x="388" y="74"/>
                    <a:pt x="389" y="70"/>
                  </a:cubicBezTo>
                  <a:close/>
                  <a:moveTo>
                    <a:pt x="353" y="52"/>
                  </a:moveTo>
                  <a:cubicBezTo>
                    <a:pt x="390" y="52"/>
                    <a:pt x="390" y="52"/>
                    <a:pt x="390" y="52"/>
                  </a:cubicBezTo>
                  <a:cubicBezTo>
                    <a:pt x="389" y="46"/>
                    <a:pt x="388" y="42"/>
                    <a:pt x="385" y="39"/>
                  </a:cubicBezTo>
                  <a:cubicBezTo>
                    <a:pt x="382" y="35"/>
                    <a:pt x="377" y="33"/>
                    <a:pt x="372" y="33"/>
                  </a:cubicBezTo>
                  <a:cubicBezTo>
                    <a:pt x="366" y="33"/>
                    <a:pt x="362" y="34"/>
                    <a:pt x="359" y="38"/>
                  </a:cubicBezTo>
                  <a:cubicBezTo>
                    <a:pt x="355" y="41"/>
                    <a:pt x="353" y="46"/>
                    <a:pt x="353" y="52"/>
                  </a:cubicBezTo>
                  <a:close/>
                  <a:moveTo>
                    <a:pt x="465" y="83"/>
                  </a:moveTo>
                  <a:cubicBezTo>
                    <a:pt x="461" y="86"/>
                    <a:pt x="457" y="89"/>
                    <a:pt x="453" y="90"/>
                  </a:cubicBezTo>
                  <a:cubicBezTo>
                    <a:pt x="449" y="92"/>
                    <a:pt x="445" y="92"/>
                    <a:pt x="441" y="92"/>
                  </a:cubicBezTo>
                  <a:cubicBezTo>
                    <a:pt x="434" y="92"/>
                    <a:pt x="428" y="91"/>
                    <a:pt x="424" y="87"/>
                  </a:cubicBezTo>
                  <a:cubicBezTo>
                    <a:pt x="420" y="83"/>
                    <a:pt x="418" y="79"/>
                    <a:pt x="418" y="73"/>
                  </a:cubicBezTo>
                  <a:cubicBezTo>
                    <a:pt x="418" y="70"/>
                    <a:pt x="419" y="67"/>
                    <a:pt x="421" y="65"/>
                  </a:cubicBezTo>
                  <a:cubicBezTo>
                    <a:pt x="422" y="62"/>
                    <a:pt x="424" y="60"/>
                    <a:pt x="426" y="58"/>
                  </a:cubicBezTo>
                  <a:cubicBezTo>
                    <a:pt x="429" y="57"/>
                    <a:pt x="431" y="55"/>
                    <a:pt x="434" y="55"/>
                  </a:cubicBezTo>
                  <a:cubicBezTo>
                    <a:pt x="437" y="54"/>
                    <a:pt x="440" y="53"/>
                    <a:pt x="444" y="53"/>
                  </a:cubicBezTo>
                  <a:cubicBezTo>
                    <a:pt x="453" y="52"/>
                    <a:pt x="460" y="50"/>
                    <a:pt x="464" y="49"/>
                  </a:cubicBezTo>
                  <a:cubicBezTo>
                    <a:pt x="464" y="47"/>
                    <a:pt x="464" y="46"/>
                    <a:pt x="464" y="46"/>
                  </a:cubicBezTo>
                  <a:cubicBezTo>
                    <a:pt x="464" y="42"/>
                    <a:pt x="463" y="38"/>
                    <a:pt x="461" y="36"/>
                  </a:cubicBezTo>
                  <a:cubicBezTo>
                    <a:pt x="458" y="34"/>
                    <a:pt x="454" y="33"/>
                    <a:pt x="448" y="33"/>
                  </a:cubicBezTo>
                  <a:cubicBezTo>
                    <a:pt x="443" y="33"/>
                    <a:pt x="439" y="34"/>
                    <a:pt x="437" y="35"/>
                  </a:cubicBezTo>
                  <a:cubicBezTo>
                    <a:pt x="434" y="37"/>
                    <a:pt x="432" y="41"/>
                    <a:pt x="431" y="45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1" y="39"/>
                    <a:pt x="423" y="35"/>
                    <a:pt x="425" y="32"/>
                  </a:cubicBezTo>
                  <a:cubicBezTo>
                    <a:pt x="427" y="30"/>
                    <a:pt x="431" y="27"/>
                    <a:pt x="435" y="26"/>
                  </a:cubicBezTo>
                  <a:cubicBezTo>
                    <a:pt x="439" y="24"/>
                    <a:pt x="444" y="23"/>
                    <a:pt x="450" y="23"/>
                  </a:cubicBezTo>
                  <a:cubicBezTo>
                    <a:pt x="456" y="23"/>
                    <a:pt x="460" y="24"/>
                    <a:pt x="464" y="25"/>
                  </a:cubicBezTo>
                  <a:cubicBezTo>
                    <a:pt x="467" y="27"/>
                    <a:pt x="470" y="28"/>
                    <a:pt x="471" y="30"/>
                  </a:cubicBezTo>
                  <a:cubicBezTo>
                    <a:pt x="473" y="32"/>
                    <a:pt x="474" y="35"/>
                    <a:pt x="475" y="38"/>
                  </a:cubicBezTo>
                  <a:cubicBezTo>
                    <a:pt x="475" y="40"/>
                    <a:pt x="475" y="43"/>
                    <a:pt x="475" y="48"/>
                  </a:cubicBezTo>
                  <a:cubicBezTo>
                    <a:pt x="475" y="63"/>
                    <a:pt x="475" y="63"/>
                    <a:pt x="475" y="63"/>
                  </a:cubicBezTo>
                  <a:cubicBezTo>
                    <a:pt x="475" y="74"/>
                    <a:pt x="476" y="80"/>
                    <a:pt x="476" y="83"/>
                  </a:cubicBezTo>
                  <a:cubicBezTo>
                    <a:pt x="477" y="86"/>
                    <a:pt x="478" y="88"/>
                    <a:pt x="479" y="91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6" y="89"/>
                    <a:pt x="465" y="86"/>
                    <a:pt x="465" y="83"/>
                  </a:cubicBezTo>
                  <a:close/>
                  <a:moveTo>
                    <a:pt x="464" y="58"/>
                  </a:moveTo>
                  <a:cubicBezTo>
                    <a:pt x="460" y="59"/>
                    <a:pt x="454" y="61"/>
                    <a:pt x="446" y="62"/>
                  </a:cubicBezTo>
                  <a:cubicBezTo>
                    <a:pt x="441" y="63"/>
                    <a:pt x="438" y="63"/>
                    <a:pt x="436" y="64"/>
                  </a:cubicBezTo>
                  <a:cubicBezTo>
                    <a:pt x="434" y="65"/>
                    <a:pt x="433" y="66"/>
                    <a:pt x="432" y="68"/>
                  </a:cubicBezTo>
                  <a:cubicBezTo>
                    <a:pt x="431" y="69"/>
                    <a:pt x="430" y="71"/>
                    <a:pt x="430" y="73"/>
                  </a:cubicBezTo>
                  <a:cubicBezTo>
                    <a:pt x="430" y="76"/>
                    <a:pt x="431" y="79"/>
                    <a:pt x="434" y="81"/>
                  </a:cubicBezTo>
                  <a:cubicBezTo>
                    <a:pt x="436" y="83"/>
                    <a:pt x="439" y="84"/>
                    <a:pt x="444" y="84"/>
                  </a:cubicBezTo>
                  <a:cubicBezTo>
                    <a:pt x="448" y="84"/>
                    <a:pt x="452" y="83"/>
                    <a:pt x="455" y="81"/>
                  </a:cubicBezTo>
                  <a:cubicBezTo>
                    <a:pt x="458" y="79"/>
                    <a:pt x="461" y="76"/>
                    <a:pt x="462" y="73"/>
                  </a:cubicBezTo>
                  <a:cubicBezTo>
                    <a:pt x="464" y="70"/>
                    <a:pt x="464" y="67"/>
                    <a:pt x="464" y="62"/>
                  </a:cubicBezTo>
                  <a:cubicBezTo>
                    <a:pt x="464" y="58"/>
                    <a:pt x="464" y="58"/>
                    <a:pt x="464" y="58"/>
                  </a:cubicBezTo>
                  <a:close/>
                  <a:moveTo>
                    <a:pt x="495" y="71"/>
                  </a:moveTo>
                  <a:cubicBezTo>
                    <a:pt x="506" y="69"/>
                    <a:pt x="506" y="69"/>
                    <a:pt x="506" y="69"/>
                  </a:cubicBezTo>
                  <a:cubicBezTo>
                    <a:pt x="507" y="74"/>
                    <a:pt x="509" y="77"/>
                    <a:pt x="512" y="80"/>
                  </a:cubicBezTo>
                  <a:cubicBezTo>
                    <a:pt x="514" y="82"/>
                    <a:pt x="518" y="83"/>
                    <a:pt x="524" y="83"/>
                  </a:cubicBezTo>
                  <a:cubicBezTo>
                    <a:pt x="529" y="83"/>
                    <a:pt x="532" y="82"/>
                    <a:pt x="535" y="80"/>
                  </a:cubicBezTo>
                  <a:cubicBezTo>
                    <a:pt x="537" y="78"/>
                    <a:pt x="539" y="75"/>
                    <a:pt x="539" y="73"/>
                  </a:cubicBezTo>
                  <a:cubicBezTo>
                    <a:pt x="539" y="70"/>
                    <a:pt x="538" y="68"/>
                    <a:pt x="535" y="67"/>
                  </a:cubicBezTo>
                  <a:cubicBezTo>
                    <a:pt x="534" y="66"/>
                    <a:pt x="530" y="64"/>
                    <a:pt x="524" y="63"/>
                  </a:cubicBezTo>
                  <a:cubicBezTo>
                    <a:pt x="516" y="61"/>
                    <a:pt x="510" y="59"/>
                    <a:pt x="507" y="58"/>
                  </a:cubicBezTo>
                  <a:cubicBezTo>
                    <a:pt x="504" y="56"/>
                    <a:pt x="501" y="54"/>
                    <a:pt x="500" y="51"/>
                  </a:cubicBezTo>
                  <a:cubicBezTo>
                    <a:pt x="498" y="49"/>
                    <a:pt x="497" y="46"/>
                    <a:pt x="497" y="42"/>
                  </a:cubicBezTo>
                  <a:cubicBezTo>
                    <a:pt x="497" y="39"/>
                    <a:pt x="498" y="37"/>
                    <a:pt x="499" y="34"/>
                  </a:cubicBezTo>
                  <a:cubicBezTo>
                    <a:pt x="501" y="32"/>
                    <a:pt x="502" y="30"/>
                    <a:pt x="505" y="28"/>
                  </a:cubicBezTo>
                  <a:cubicBezTo>
                    <a:pt x="507" y="27"/>
                    <a:pt x="509" y="26"/>
                    <a:pt x="512" y="25"/>
                  </a:cubicBezTo>
                  <a:cubicBezTo>
                    <a:pt x="515" y="24"/>
                    <a:pt x="518" y="23"/>
                    <a:pt x="522" y="23"/>
                  </a:cubicBezTo>
                  <a:cubicBezTo>
                    <a:pt x="527" y="23"/>
                    <a:pt x="531" y="24"/>
                    <a:pt x="535" y="26"/>
                  </a:cubicBezTo>
                  <a:cubicBezTo>
                    <a:pt x="539" y="27"/>
                    <a:pt x="542" y="29"/>
                    <a:pt x="544" y="32"/>
                  </a:cubicBezTo>
                  <a:cubicBezTo>
                    <a:pt x="546" y="34"/>
                    <a:pt x="547" y="38"/>
                    <a:pt x="548" y="42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0"/>
                    <a:pt x="535" y="37"/>
                    <a:pt x="532" y="35"/>
                  </a:cubicBezTo>
                  <a:cubicBezTo>
                    <a:pt x="530" y="34"/>
                    <a:pt x="527" y="33"/>
                    <a:pt x="522" y="33"/>
                  </a:cubicBezTo>
                  <a:cubicBezTo>
                    <a:pt x="517" y="33"/>
                    <a:pt x="514" y="33"/>
                    <a:pt x="511" y="35"/>
                  </a:cubicBezTo>
                  <a:cubicBezTo>
                    <a:pt x="509" y="37"/>
                    <a:pt x="508" y="39"/>
                    <a:pt x="508" y="41"/>
                  </a:cubicBezTo>
                  <a:cubicBezTo>
                    <a:pt x="508" y="43"/>
                    <a:pt x="509" y="44"/>
                    <a:pt x="509" y="45"/>
                  </a:cubicBezTo>
                  <a:cubicBezTo>
                    <a:pt x="510" y="46"/>
                    <a:pt x="512" y="47"/>
                    <a:pt x="514" y="48"/>
                  </a:cubicBezTo>
                  <a:cubicBezTo>
                    <a:pt x="515" y="48"/>
                    <a:pt x="518" y="49"/>
                    <a:pt x="524" y="51"/>
                  </a:cubicBezTo>
                  <a:cubicBezTo>
                    <a:pt x="531" y="53"/>
                    <a:pt x="537" y="55"/>
                    <a:pt x="540" y="56"/>
                  </a:cubicBezTo>
                  <a:cubicBezTo>
                    <a:pt x="543" y="57"/>
                    <a:pt x="546" y="59"/>
                    <a:pt x="547" y="62"/>
                  </a:cubicBezTo>
                  <a:cubicBezTo>
                    <a:pt x="549" y="64"/>
                    <a:pt x="550" y="68"/>
                    <a:pt x="550" y="71"/>
                  </a:cubicBezTo>
                  <a:cubicBezTo>
                    <a:pt x="550" y="75"/>
                    <a:pt x="549" y="79"/>
                    <a:pt x="547" y="82"/>
                  </a:cubicBezTo>
                  <a:cubicBezTo>
                    <a:pt x="545" y="85"/>
                    <a:pt x="542" y="88"/>
                    <a:pt x="537" y="90"/>
                  </a:cubicBezTo>
                  <a:cubicBezTo>
                    <a:pt x="533" y="91"/>
                    <a:pt x="529" y="92"/>
                    <a:pt x="524" y="92"/>
                  </a:cubicBezTo>
                  <a:cubicBezTo>
                    <a:pt x="515" y="92"/>
                    <a:pt x="508" y="91"/>
                    <a:pt x="504" y="87"/>
                  </a:cubicBezTo>
                  <a:cubicBezTo>
                    <a:pt x="499" y="83"/>
                    <a:pt x="497" y="78"/>
                    <a:pt x="495" y="71"/>
                  </a:cubicBezTo>
                  <a:close/>
                  <a:moveTo>
                    <a:pt x="595" y="81"/>
                  </a:moveTo>
                  <a:cubicBezTo>
                    <a:pt x="596" y="91"/>
                    <a:pt x="596" y="91"/>
                    <a:pt x="596" y="91"/>
                  </a:cubicBezTo>
                  <a:cubicBezTo>
                    <a:pt x="593" y="91"/>
                    <a:pt x="591" y="92"/>
                    <a:pt x="588" y="92"/>
                  </a:cubicBezTo>
                  <a:cubicBezTo>
                    <a:pt x="584" y="92"/>
                    <a:pt x="581" y="91"/>
                    <a:pt x="579" y="90"/>
                  </a:cubicBezTo>
                  <a:cubicBezTo>
                    <a:pt x="576" y="88"/>
                    <a:pt x="575" y="87"/>
                    <a:pt x="574" y="85"/>
                  </a:cubicBezTo>
                  <a:cubicBezTo>
                    <a:pt x="573" y="83"/>
                    <a:pt x="573" y="78"/>
                    <a:pt x="573" y="72"/>
                  </a:cubicBezTo>
                  <a:cubicBezTo>
                    <a:pt x="573" y="34"/>
                    <a:pt x="573" y="34"/>
                    <a:pt x="573" y="34"/>
                  </a:cubicBezTo>
                  <a:cubicBezTo>
                    <a:pt x="564" y="34"/>
                    <a:pt x="564" y="34"/>
                    <a:pt x="564" y="34"/>
                  </a:cubicBezTo>
                  <a:cubicBezTo>
                    <a:pt x="564" y="25"/>
                    <a:pt x="564" y="25"/>
                    <a:pt x="564" y="25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5" y="34"/>
                    <a:pt x="595" y="34"/>
                    <a:pt x="59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5"/>
                    <a:pt x="584" y="77"/>
                    <a:pt x="584" y="78"/>
                  </a:cubicBezTo>
                  <a:cubicBezTo>
                    <a:pt x="585" y="79"/>
                    <a:pt x="585" y="80"/>
                    <a:pt x="586" y="80"/>
                  </a:cubicBezTo>
                  <a:cubicBezTo>
                    <a:pt x="587" y="81"/>
                    <a:pt x="588" y="81"/>
                    <a:pt x="590" y="81"/>
                  </a:cubicBezTo>
                  <a:cubicBezTo>
                    <a:pt x="591" y="81"/>
                    <a:pt x="593" y="81"/>
                    <a:pt x="595" y="81"/>
                  </a:cubicBezTo>
                  <a:close/>
                  <a:moveTo>
                    <a:pt x="658" y="70"/>
                  </a:moveTo>
                  <a:cubicBezTo>
                    <a:pt x="669" y="71"/>
                    <a:pt x="669" y="71"/>
                    <a:pt x="669" y="71"/>
                  </a:cubicBezTo>
                  <a:cubicBezTo>
                    <a:pt x="668" y="78"/>
                    <a:pt x="664" y="83"/>
                    <a:pt x="659" y="87"/>
                  </a:cubicBezTo>
                  <a:cubicBezTo>
                    <a:pt x="654" y="90"/>
                    <a:pt x="648" y="92"/>
                    <a:pt x="641" y="92"/>
                  </a:cubicBezTo>
                  <a:cubicBezTo>
                    <a:pt x="631" y="92"/>
                    <a:pt x="623" y="89"/>
                    <a:pt x="618" y="83"/>
                  </a:cubicBezTo>
                  <a:cubicBezTo>
                    <a:pt x="612" y="77"/>
                    <a:pt x="609" y="69"/>
                    <a:pt x="609" y="58"/>
                  </a:cubicBezTo>
                  <a:cubicBezTo>
                    <a:pt x="609" y="47"/>
                    <a:pt x="612" y="39"/>
                    <a:pt x="618" y="33"/>
                  </a:cubicBezTo>
                  <a:cubicBezTo>
                    <a:pt x="623" y="26"/>
                    <a:pt x="631" y="23"/>
                    <a:pt x="640" y="23"/>
                  </a:cubicBezTo>
                  <a:cubicBezTo>
                    <a:pt x="649" y="23"/>
                    <a:pt x="656" y="26"/>
                    <a:pt x="661" y="32"/>
                  </a:cubicBezTo>
                  <a:cubicBezTo>
                    <a:pt x="667" y="38"/>
                    <a:pt x="670" y="47"/>
                    <a:pt x="670" y="58"/>
                  </a:cubicBezTo>
                  <a:cubicBezTo>
                    <a:pt x="670" y="58"/>
                    <a:pt x="670" y="59"/>
                    <a:pt x="670" y="61"/>
                  </a:cubicBezTo>
                  <a:cubicBezTo>
                    <a:pt x="621" y="61"/>
                    <a:pt x="621" y="61"/>
                    <a:pt x="621" y="61"/>
                  </a:cubicBezTo>
                  <a:cubicBezTo>
                    <a:pt x="621" y="68"/>
                    <a:pt x="623" y="74"/>
                    <a:pt x="627" y="77"/>
                  </a:cubicBezTo>
                  <a:cubicBezTo>
                    <a:pt x="630" y="81"/>
                    <a:pt x="635" y="83"/>
                    <a:pt x="641" y="83"/>
                  </a:cubicBezTo>
                  <a:cubicBezTo>
                    <a:pt x="645" y="83"/>
                    <a:pt x="648" y="82"/>
                    <a:pt x="651" y="80"/>
                  </a:cubicBezTo>
                  <a:cubicBezTo>
                    <a:pt x="654" y="78"/>
                    <a:pt x="656" y="74"/>
                    <a:pt x="658" y="70"/>
                  </a:cubicBezTo>
                  <a:close/>
                  <a:moveTo>
                    <a:pt x="621" y="52"/>
                  </a:moveTo>
                  <a:cubicBezTo>
                    <a:pt x="658" y="52"/>
                    <a:pt x="658" y="52"/>
                    <a:pt x="658" y="52"/>
                  </a:cubicBezTo>
                  <a:cubicBezTo>
                    <a:pt x="658" y="46"/>
                    <a:pt x="656" y="42"/>
                    <a:pt x="654" y="39"/>
                  </a:cubicBezTo>
                  <a:cubicBezTo>
                    <a:pt x="650" y="35"/>
                    <a:pt x="646" y="33"/>
                    <a:pt x="640" y="33"/>
                  </a:cubicBezTo>
                  <a:cubicBezTo>
                    <a:pt x="635" y="33"/>
                    <a:pt x="631" y="34"/>
                    <a:pt x="627" y="38"/>
                  </a:cubicBezTo>
                  <a:cubicBezTo>
                    <a:pt x="624" y="41"/>
                    <a:pt x="622" y="46"/>
                    <a:pt x="621" y="52"/>
                  </a:cubicBezTo>
                  <a:close/>
                  <a:moveTo>
                    <a:pt x="690" y="91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1" y="35"/>
                    <a:pt x="701" y="35"/>
                    <a:pt x="701" y="35"/>
                  </a:cubicBezTo>
                  <a:cubicBezTo>
                    <a:pt x="703" y="30"/>
                    <a:pt x="705" y="27"/>
                    <a:pt x="708" y="26"/>
                  </a:cubicBezTo>
                  <a:cubicBezTo>
                    <a:pt x="710" y="24"/>
                    <a:pt x="712" y="23"/>
                    <a:pt x="715" y="23"/>
                  </a:cubicBezTo>
                  <a:cubicBezTo>
                    <a:pt x="719" y="23"/>
                    <a:pt x="722" y="25"/>
                    <a:pt x="726" y="27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20" y="36"/>
                    <a:pt x="717" y="35"/>
                    <a:pt x="714" y="35"/>
                  </a:cubicBezTo>
                  <a:cubicBezTo>
                    <a:pt x="712" y="35"/>
                    <a:pt x="710" y="36"/>
                    <a:pt x="708" y="37"/>
                  </a:cubicBezTo>
                  <a:cubicBezTo>
                    <a:pt x="706" y="39"/>
                    <a:pt x="704" y="41"/>
                    <a:pt x="704" y="43"/>
                  </a:cubicBezTo>
                  <a:cubicBezTo>
                    <a:pt x="702" y="47"/>
                    <a:pt x="702" y="52"/>
                    <a:pt x="702" y="56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690" y="91"/>
                    <a:pt x="690" y="91"/>
                    <a:pt x="690" y="91"/>
                  </a:cubicBezTo>
                  <a:close/>
                  <a:moveTo>
                    <a:pt x="740" y="91"/>
                  </a:moveTo>
                  <a:cubicBezTo>
                    <a:pt x="740" y="25"/>
                    <a:pt x="740" y="25"/>
                    <a:pt x="740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5" y="27"/>
                    <a:pt x="762" y="23"/>
                    <a:pt x="771" y="23"/>
                  </a:cubicBezTo>
                  <a:cubicBezTo>
                    <a:pt x="775" y="23"/>
                    <a:pt x="779" y="24"/>
                    <a:pt x="782" y="26"/>
                  </a:cubicBezTo>
                  <a:cubicBezTo>
                    <a:pt x="785" y="27"/>
                    <a:pt x="788" y="29"/>
                    <a:pt x="789" y="31"/>
                  </a:cubicBezTo>
                  <a:cubicBezTo>
                    <a:pt x="791" y="33"/>
                    <a:pt x="792" y="36"/>
                    <a:pt x="793" y="39"/>
                  </a:cubicBezTo>
                  <a:cubicBezTo>
                    <a:pt x="793" y="42"/>
                    <a:pt x="794" y="45"/>
                    <a:pt x="794" y="50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82" y="91"/>
                    <a:pt x="782" y="91"/>
                    <a:pt x="782" y="9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46"/>
                    <a:pt x="782" y="43"/>
                    <a:pt x="781" y="41"/>
                  </a:cubicBezTo>
                  <a:cubicBezTo>
                    <a:pt x="780" y="38"/>
                    <a:pt x="779" y="36"/>
                    <a:pt x="776" y="35"/>
                  </a:cubicBezTo>
                  <a:cubicBezTo>
                    <a:pt x="774" y="34"/>
                    <a:pt x="772" y="33"/>
                    <a:pt x="769" y="33"/>
                  </a:cubicBezTo>
                  <a:cubicBezTo>
                    <a:pt x="764" y="33"/>
                    <a:pt x="760" y="35"/>
                    <a:pt x="756" y="38"/>
                  </a:cubicBezTo>
                  <a:cubicBezTo>
                    <a:pt x="753" y="41"/>
                    <a:pt x="751" y="46"/>
                    <a:pt x="751" y="55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40" y="91"/>
                    <a:pt x="740" y="91"/>
                    <a:pt x="740" y="91"/>
                  </a:cubicBezTo>
                  <a:close/>
                  <a:moveTo>
                    <a:pt x="907" y="0"/>
                  </a:moveTo>
                  <a:cubicBezTo>
                    <a:pt x="919" y="0"/>
                    <a:pt x="919" y="0"/>
                    <a:pt x="919" y="0"/>
                  </a:cubicBezTo>
                  <a:cubicBezTo>
                    <a:pt x="919" y="52"/>
                    <a:pt x="919" y="52"/>
                    <a:pt x="919" y="52"/>
                  </a:cubicBezTo>
                  <a:cubicBezTo>
                    <a:pt x="919" y="62"/>
                    <a:pt x="918" y="69"/>
                    <a:pt x="916" y="74"/>
                  </a:cubicBezTo>
                  <a:cubicBezTo>
                    <a:pt x="914" y="80"/>
                    <a:pt x="910" y="84"/>
                    <a:pt x="905" y="87"/>
                  </a:cubicBezTo>
                  <a:cubicBezTo>
                    <a:pt x="899" y="91"/>
                    <a:pt x="892" y="92"/>
                    <a:pt x="884" y="92"/>
                  </a:cubicBezTo>
                  <a:cubicBezTo>
                    <a:pt x="875" y="92"/>
                    <a:pt x="868" y="91"/>
                    <a:pt x="863" y="88"/>
                  </a:cubicBezTo>
                  <a:cubicBezTo>
                    <a:pt x="857" y="85"/>
                    <a:pt x="853" y="81"/>
                    <a:pt x="851" y="75"/>
                  </a:cubicBezTo>
                  <a:cubicBezTo>
                    <a:pt x="849" y="70"/>
                    <a:pt x="848" y="62"/>
                    <a:pt x="848" y="52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52"/>
                    <a:pt x="860" y="52"/>
                    <a:pt x="860" y="52"/>
                  </a:cubicBezTo>
                  <a:cubicBezTo>
                    <a:pt x="860" y="60"/>
                    <a:pt x="860" y="66"/>
                    <a:pt x="862" y="70"/>
                  </a:cubicBezTo>
                  <a:cubicBezTo>
                    <a:pt x="863" y="74"/>
                    <a:pt x="866" y="76"/>
                    <a:pt x="869" y="78"/>
                  </a:cubicBezTo>
                  <a:cubicBezTo>
                    <a:pt x="873" y="81"/>
                    <a:pt x="877" y="82"/>
                    <a:pt x="883" y="82"/>
                  </a:cubicBezTo>
                  <a:cubicBezTo>
                    <a:pt x="891" y="82"/>
                    <a:pt x="898" y="80"/>
                    <a:pt x="901" y="75"/>
                  </a:cubicBezTo>
                  <a:cubicBezTo>
                    <a:pt x="905" y="71"/>
                    <a:pt x="907" y="64"/>
                    <a:pt x="907" y="52"/>
                  </a:cubicBezTo>
                  <a:cubicBezTo>
                    <a:pt x="907" y="0"/>
                    <a:pt x="907" y="0"/>
                    <a:pt x="907" y="0"/>
                  </a:cubicBezTo>
                  <a:close/>
                  <a:moveTo>
                    <a:pt x="945" y="91"/>
                  </a:moveTo>
                  <a:cubicBezTo>
                    <a:pt x="945" y="25"/>
                    <a:pt x="945" y="25"/>
                    <a:pt x="945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5" y="34"/>
                    <a:pt x="955" y="34"/>
                    <a:pt x="955" y="34"/>
                  </a:cubicBezTo>
                  <a:cubicBezTo>
                    <a:pt x="960" y="27"/>
                    <a:pt x="967" y="23"/>
                    <a:pt x="976" y="23"/>
                  </a:cubicBezTo>
                  <a:cubicBezTo>
                    <a:pt x="980" y="23"/>
                    <a:pt x="983" y="24"/>
                    <a:pt x="987" y="26"/>
                  </a:cubicBezTo>
                  <a:cubicBezTo>
                    <a:pt x="990" y="27"/>
                    <a:pt x="993" y="29"/>
                    <a:pt x="994" y="31"/>
                  </a:cubicBezTo>
                  <a:cubicBezTo>
                    <a:pt x="996" y="33"/>
                    <a:pt x="997" y="36"/>
                    <a:pt x="998" y="39"/>
                  </a:cubicBezTo>
                  <a:cubicBezTo>
                    <a:pt x="998" y="42"/>
                    <a:pt x="998" y="45"/>
                    <a:pt x="998" y="50"/>
                  </a:cubicBezTo>
                  <a:cubicBezTo>
                    <a:pt x="998" y="91"/>
                    <a:pt x="998" y="91"/>
                    <a:pt x="998" y="91"/>
                  </a:cubicBezTo>
                  <a:cubicBezTo>
                    <a:pt x="987" y="91"/>
                    <a:pt x="987" y="91"/>
                    <a:pt x="987" y="91"/>
                  </a:cubicBezTo>
                  <a:cubicBezTo>
                    <a:pt x="987" y="51"/>
                    <a:pt x="987" y="51"/>
                    <a:pt x="987" y="51"/>
                  </a:cubicBezTo>
                  <a:cubicBezTo>
                    <a:pt x="987" y="46"/>
                    <a:pt x="987" y="43"/>
                    <a:pt x="986" y="41"/>
                  </a:cubicBezTo>
                  <a:cubicBezTo>
                    <a:pt x="985" y="38"/>
                    <a:pt x="983" y="36"/>
                    <a:pt x="981" y="35"/>
                  </a:cubicBezTo>
                  <a:cubicBezTo>
                    <a:pt x="979" y="34"/>
                    <a:pt x="976" y="33"/>
                    <a:pt x="973" y="33"/>
                  </a:cubicBezTo>
                  <a:cubicBezTo>
                    <a:pt x="969" y="33"/>
                    <a:pt x="965" y="35"/>
                    <a:pt x="961" y="38"/>
                  </a:cubicBezTo>
                  <a:cubicBezTo>
                    <a:pt x="958" y="41"/>
                    <a:pt x="956" y="46"/>
                    <a:pt x="956" y="55"/>
                  </a:cubicBezTo>
                  <a:cubicBezTo>
                    <a:pt x="956" y="91"/>
                    <a:pt x="956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lose/>
                  <a:moveTo>
                    <a:pt x="1023" y="13"/>
                  </a:moveTo>
                  <a:cubicBezTo>
                    <a:pt x="1023" y="0"/>
                    <a:pt x="1023" y="0"/>
                    <a:pt x="1023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34" y="13"/>
                    <a:pt x="1034" y="13"/>
                    <a:pt x="1034" y="13"/>
                  </a:cubicBezTo>
                  <a:cubicBezTo>
                    <a:pt x="1023" y="13"/>
                    <a:pt x="1023" y="13"/>
                    <a:pt x="1023" y="13"/>
                  </a:cubicBezTo>
                  <a:close/>
                  <a:moveTo>
                    <a:pt x="1023" y="91"/>
                  </a:moveTo>
                  <a:cubicBezTo>
                    <a:pt x="1023" y="25"/>
                    <a:pt x="1023" y="25"/>
                    <a:pt x="1023" y="25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91"/>
                    <a:pt x="1034" y="91"/>
                    <a:pt x="1034" y="91"/>
                  </a:cubicBezTo>
                  <a:cubicBezTo>
                    <a:pt x="1023" y="91"/>
                    <a:pt x="1023" y="91"/>
                    <a:pt x="1023" y="91"/>
                  </a:cubicBezTo>
                  <a:close/>
                  <a:moveTo>
                    <a:pt x="1076" y="91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63" y="25"/>
                    <a:pt x="1063" y="25"/>
                    <a:pt x="1063" y="25"/>
                  </a:cubicBezTo>
                  <a:cubicBezTo>
                    <a:pt x="1077" y="64"/>
                    <a:pt x="1077" y="64"/>
                    <a:pt x="1077" y="64"/>
                  </a:cubicBezTo>
                  <a:cubicBezTo>
                    <a:pt x="1079" y="69"/>
                    <a:pt x="1080" y="73"/>
                    <a:pt x="1081" y="78"/>
                  </a:cubicBezTo>
                  <a:cubicBezTo>
                    <a:pt x="1082" y="74"/>
                    <a:pt x="1084" y="70"/>
                    <a:pt x="1085" y="65"/>
                  </a:cubicBezTo>
                  <a:cubicBezTo>
                    <a:pt x="1100" y="25"/>
                    <a:pt x="1100" y="25"/>
                    <a:pt x="1100" y="25"/>
                  </a:cubicBezTo>
                  <a:cubicBezTo>
                    <a:pt x="1112" y="25"/>
                    <a:pt x="1112" y="25"/>
                    <a:pt x="1112" y="25"/>
                  </a:cubicBezTo>
                  <a:cubicBezTo>
                    <a:pt x="1087" y="91"/>
                    <a:pt x="1087" y="91"/>
                    <a:pt x="1087" y="91"/>
                  </a:cubicBezTo>
                  <a:cubicBezTo>
                    <a:pt x="1076" y="91"/>
                    <a:pt x="1076" y="91"/>
                    <a:pt x="1076" y="91"/>
                  </a:cubicBezTo>
                  <a:close/>
                  <a:moveTo>
                    <a:pt x="1174" y="70"/>
                  </a:moveTo>
                  <a:cubicBezTo>
                    <a:pt x="1185" y="71"/>
                    <a:pt x="1185" y="71"/>
                    <a:pt x="1185" y="71"/>
                  </a:cubicBezTo>
                  <a:cubicBezTo>
                    <a:pt x="1183" y="78"/>
                    <a:pt x="1180" y="83"/>
                    <a:pt x="1175" y="87"/>
                  </a:cubicBezTo>
                  <a:cubicBezTo>
                    <a:pt x="1170" y="90"/>
                    <a:pt x="1164" y="92"/>
                    <a:pt x="1156" y="92"/>
                  </a:cubicBezTo>
                  <a:cubicBezTo>
                    <a:pt x="1146" y="92"/>
                    <a:pt x="1139" y="89"/>
                    <a:pt x="1133" y="83"/>
                  </a:cubicBezTo>
                  <a:cubicBezTo>
                    <a:pt x="1128" y="77"/>
                    <a:pt x="1125" y="69"/>
                    <a:pt x="1125" y="58"/>
                  </a:cubicBezTo>
                  <a:cubicBezTo>
                    <a:pt x="1125" y="47"/>
                    <a:pt x="1128" y="39"/>
                    <a:pt x="1133" y="33"/>
                  </a:cubicBezTo>
                  <a:cubicBezTo>
                    <a:pt x="1139" y="26"/>
                    <a:pt x="1146" y="23"/>
                    <a:pt x="1156" y="23"/>
                  </a:cubicBezTo>
                  <a:cubicBezTo>
                    <a:pt x="1164" y="23"/>
                    <a:pt x="1172" y="26"/>
                    <a:pt x="1177" y="32"/>
                  </a:cubicBezTo>
                  <a:cubicBezTo>
                    <a:pt x="1183" y="38"/>
                    <a:pt x="1185" y="47"/>
                    <a:pt x="1185" y="58"/>
                  </a:cubicBezTo>
                  <a:cubicBezTo>
                    <a:pt x="1185" y="58"/>
                    <a:pt x="1185" y="59"/>
                    <a:pt x="1185" y="61"/>
                  </a:cubicBezTo>
                  <a:cubicBezTo>
                    <a:pt x="1136" y="61"/>
                    <a:pt x="1136" y="61"/>
                    <a:pt x="1136" y="61"/>
                  </a:cubicBezTo>
                  <a:cubicBezTo>
                    <a:pt x="1137" y="68"/>
                    <a:pt x="1139" y="74"/>
                    <a:pt x="1142" y="77"/>
                  </a:cubicBezTo>
                  <a:cubicBezTo>
                    <a:pt x="1146" y="81"/>
                    <a:pt x="1151" y="83"/>
                    <a:pt x="1156" y="83"/>
                  </a:cubicBezTo>
                  <a:cubicBezTo>
                    <a:pt x="1160" y="83"/>
                    <a:pt x="1164" y="82"/>
                    <a:pt x="1167" y="80"/>
                  </a:cubicBezTo>
                  <a:cubicBezTo>
                    <a:pt x="1170" y="78"/>
                    <a:pt x="1172" y="74"/>
                    <a:pt x="1174" y="70"/>
                  </a:cubicBezTo>
                  <a:close/>
                  <a:moveTo>
                    <a:pt x="1137" y="52"/>
                  </a:moveTo>
                  <a:cubicBezTo>
                    <a:pt x="1174" y="52"/>
                    <a:pt x="1174" y="52"/>
                    <a:pt x="1174" y="52"/>
                  </a:cubicBezTo>
                  <a:cubicBezTo>
                    <a:pt x="1173" y="46"/>
                    <a:pt x="1172" y="42"/>
                    <a:pt x="1169" y="39"/>
                  </a:cubicBezTo>
                  <a:cubicBezTo>
                    <a:pt x="1166" y="35"/>
                    <a:pt x="1161" y="33"/>
                    <a:pt x="1156" y="33"/>
                  </a:cubicBezTo>
                  <a:cubicBezTo>
                    <a:pt x="1151" y="33"/>
                    <a:pt x="1146" y="34"/>
                    <a:pt x="1143" y="38"/>
                  </a:cubicBezTo>
                  <a:cubicBezTo>
                    <a:pt x="1139" y="41"/>
                    <a:pt x="1137" y="46"/>
                    <a:pt x="1137" y="52"/>
                  </a:cubicBezTo>
                  <a:close/>
                  <a:moveTo>
                    <a:pt x="1206" y="91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16" y="25"/>
                    <a:pt x="1216" y="25"/>
                    <a:pt x="1216" y="25"/>
                  </a:cubicBezTo>
                  <a:cubicBezTo>
                    <a:pt x="1216" y="35"/>
                    <a:pt x="1216" y="35"/>
                    <a:pt x="1216" y="35"/>
                  </a:cubicBezTo>
                  <a:cubicBezTo>
                    <a:pt x="1219" y="30"/>
                    <a:pt x="1221" y="27"/>
                    <a:pt x="1223" y="26"/>
                  </a:cubicBezTo>
                  <a:cubicBezTo>
                    <a:pt x="1225" y="24"/>
                    <a:pt x="1228" y="23"/>
                    <a:pt x="1230" y="23"/>
                  </a:cubicBezTo>
                  <a:cubicBezTo>
                    <a:pt x="1234" y="23"/>
                    <a:pt x="1238" y="25"/>
                    <a:pt x="1242" y="27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5" y="36"/>
                    <a:pt x="1233" y="35"/>
                    <a:pt x="1230" y="35"/>
                  </a:cubicBezTo>
                  <a:cubicBezTo>
                    <a:pt x="1227" y="35"/>
                    <a:pt x="1225" y="36"/>
                    <a:pt x="1223" y="37"/>
                  </a:cubicBezTo>
                  <a:cubicBezTo>
                    <a:pt x="1221" y="39"/>
                    <a:pt x="1220" y="41"/>
                    <a:pt x="1219" y="43"/>
                  </a:cubicBezTo>
                  <a:cubicBezTo>
                    <a:pt x="1218" y="47"/>
                    <a:pt x="1217" y="52"/>
                    <a:pt x="1217" y="56"/>
                  </a:cubicBezTo>
                  <a:cubicBezTo>
                    <a:pt x="1217" y="91"/>
                    <a:pt x="1217" y="91"/>
                    <a:pt x="1217" y="91"/>
                  </a:cubicBezTo>
                  <a:cubicBezTo>
                    <a:pt x="1206" y="91"/>
                    <a:pt x="1206" y="91"/>
                    <a:pt x="1206" y="91"/>
                  </a:cubicBezTo>
                  <a:close/>
                  <a:moveTo>
                    <a:pt x="1251" y="71"/>
                  </a:moveTo>
                  <a:cubicBezTo>
                    <a:pt x="1262" y="69"/>
                    <a:pt x="1262" y="69"/>
                    <a:pt x="1262" y="69"/>
                  </a:cubicBezTo>
                  <a:cubicBezTo>
                    <a:pt x="1263" y="74"/>
                    <a:pt x="1265" y="77"/>
                    <a:pt x="1267" y="80"/>
                  </a:cubicBezTo>
                  <a:cubicBezTo>
                    <a:pt x="1270" y="82"/>
                    <a:pt x="1274" y="83"/>
                    <a:pt x="1279" y="83"/>
                  </a:cubicBezTo>
                  <a:cubicBezTo>
                    <a:pt x="1284" y="83"/>
                    <a:pt x="1288" y="82"/>
                    <a:pt x="1291" y="80"/>
                  </a:cubicBezTo>
                  <a:cubicBezTo>
                    <a:pt x="1293" y="78"/>
                    <a:pt x="1294" y="75"/>
                    <a:pt x="1294" y="73"/>
                  </a:cubicBezTo>
                  <a:cubicBezTo>
                    <a:pt x="1294" y="70"/>
                    <a:pt x="1293" y="68"/>
                    <a:pt x="1291" y="67"/>
                  </a:cubicBezTo>
                  <a:cubicBezTo>
                    <a:pt x="1290" y="66"/>
                    <a:pt x="1286" y="64"/>
                    <a:pt x="1280" y="63"/>
                  </a:cubicBezTo>
                  <a:cubicBezTo>
                    <a:pt x="1271" y="61"/>
                    <a:pt x="1266" y="59"/>
                    <a:pt x="1263" y="58"/>
                  </a:cubicBezTo>
                  <a:cubicBezTo>
                    <a:pt x="1259" y="56"/>
                    <a:pt x="1257" y="54"/>
                    <a:pt x="1255" y="51"/>
                  </a:cubicBezTo>
                  <a:cubicBezTo>
                    <a:pt x="1254" y="49"/>
                    <a:pt x="1253" y="46"/>
                    <a:pt x="1253" y="42"/>
                  </a:cubicBezTo>
                  <a:cubicBezTo>
                    <a:pt x="1253" y="39"/>
                    <a:pt x="1254" y="37"/>
                    <a:pt x="1255" y="34"/>
                  </a:cubicBezTo>
                  <a:cubicBezTo>
                    <a:pt x="1256" y="32"/>
                    <a:pt x="1258" y="30"/>
                    <a:pt x="1260" y="28"/>
                  </a:cubicBezTo>
                  <a:cubicBezTo>
                    <a:pt x="1262" y="27"/>
                    <a:pt x="1265" y="26"/>
                    <a:pt x="1268" y="25"/>
                  </a:cubicBezTo>
                  <a:cubicBezTo>
                    <a:pt x="1271" y="24"/>
                    <a:pt x="1274" y="23"/>
                    <a:pt x="1277" y="23"/>
                  </a:cubicBezTo>
                  <a:cubicBezTo>
                    <a:pt x="1282" y="23"/>
                    <a:pt x="1287" y="24"/>
                    <a:pt x="1291" y="26"/>
                  </a:cubicBezTo>
                  <a:cubicBezTo>
                    <a:pt x="1295" y="27"/>
                    <a:pt x="1298" y="29"/>
                    <a:pt x="1300" y="32"/>
                  </a:cubicBezTo>
                  <a:cubicBezTo>
                    <a:pt x="1301" y="34"/>
                    <a:pt x="1303" y="38"/>
                    <a:pt x="1303" y="42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92" y="40"/>
                    <a:pt x="1291" y="37"/>
                    <a:pt x="1288" y="35"/>
                  </a:cubicBezTo>
                  <a:cubicBezTo>
                    <a:pt x="1286" y="34"/>
                    <a:pt x="1282" y="33"/>
                    <a:pt x="1278" y="33"/>
                  </a:cubicBezTo>
                  <a:cubicBezTo>
                    <a:pt x="1273" y="33"/>
                    <a:pt x="1269" y="33"/>
                    <a:pt x="1267" y="35"/>
                  </a:cubicBezTo>
                  <a:cubicBezTo>
                    <a:pt x="1265" y="37"/>
                    <a:pt x="1264" y="39"/>
                    <a:pt x="1264" y="41"/>
                  </a:cubicBezTo>
                  <a:cubicBezTo>
                    <a:pt x="1264" y="43"/>
                    <a:pt x="1264" y="44"/>
                    <a:pt x="1265" y="45"/>
                  </a:cubicBezTo>
                  <a:cubicBezTo>
                    <a:pt x="1266" y="46"/>
                    <a:pt x="1267" y="47"/>
                    <a:pt x="1269" y="48"/>
                  </a:cubicBezTo>
                  <a:cubicBezTo>
                    <a:pt x="1271" y="48"/>
                    <a:pt x="1274" y="49"/>
                    <a:pt x="1279" y="51"/>
                  </a:cubicBezTo>
                  <a:cubicBezTo>
                    <a:pt x="1287" y="53"/>
                    <a:pt x="1293" y="55"/>
                    <a:pt x="1296" y="56"/>
                  </a:cubicBezTo>
                  <a:cubicBezTo>
                    <a:pt x="1299" y="57"/>
                    <a:pt x="1301" y="59"/>
                    <a:pt x="1303" y="62"/>
                  </a:cubicBezTo>
                  <a:cubicBezTo>
                    <a:pt x="1305" y="64"/>
                    <a:pt x="1306" y="68"/>
                    <a:pt x="1306" y="71"/>
                  </a:cubicBezTo>
                  <a:cubicBezTo>
                    <a:pt x="1306" y="75"/>
                    <a:pt x="1305" y="79"/>
                    <a:pt x="1303" y="82"/>
                  </a:cubicBezTo>
                  <a:cubicBezTo>
                    <a:pt x="1300" y="85"/>
                    <a:pt x="1297" y="88"/>
                    <a:pt x="1293" y="90"/>
                  </a:cubicBezTo>
                  <a:cubicBezTo>
                    <a:pt x="1289" y="91"/>
                    <a:pt x="1284" y="92"/>
                    <a:pt x="1279" y="92"/>
                  </a:cubicBezTo>
                  <a:cubicBezTo>
                    <a:pt x="1271" y="92"/>
                    <a:pt x="1264" y="91"/>
                    <a:pt x="1260" y="87"/>
                  </a:cubicBezTo>
                  <a:cubicBezTo>
                    <a:pt x="1255" y="83"/>
                    <a:pt x="1252" y="78"/>
                    <a:pt x="1251" y="71"/>
                  </a:cubicBezTo>
                  <a:close/>
                  <a:moveTo>
                    <a:pt x="1326" y="13"/>
                  </a:moveTo>
                  <a:cubicBezTo>
                    <a:pt x="1326" y="0"/>
                    <a:pt x="1326" y="0"/>
                    <a:pt x="1326" y="0"/>
                  </a:cubicBezTo>
                  <a:cubicBezTo>
                    <a:pt x="1337" y="0"/>
                    <a:pt x="1337" y="0"/>
                    <a:pt x="1337" y="0"/>
                  </a:cubicBezTo>
                  <a:cubicBezTo>
                    <a:pt x="1337" y="13"/>
                    <a:pt x="1337" y="13"/>
                    <a:pt x="1337" y="13"/>
                  </a:cubicBezTo>
                  <a:cubicBezTo>
                    <a:pt x="1326" y="13"/>
                    <a:pt x="1326" y="13"/>
                    <a:pt x="1326" y="13"/>
                  </a:cubicBezTo>
                  <a:close/>
                  <a:moveTo>
                    <a:pt x="1326" y="91"/>
                  </a:moveTo>
                  <a:cubicBezTo>
                    <a:pt x="1326" y="25"/>
                    <a:pt x="1326" y="25"/>
                    <a:pt x="1326" y="25"/>
                  </a:cubicBezTo>
                  <a:cubicBezTo>
                    <a:pt x="1337" y="25"/>
                    <a:pt x="1337" y="25"/>
                    <a:pt x="1337" y="25"/>
                  </a:cubicBezTo>
                  <a:cubicBezTo>
                    <a:pt x="1337" y="91"/>
                    <a:pt x="1337" y="91"/>
                    <a:pt x="1337" y="91"/>
                  </a:cubicBezTo>
                  <a:cubicBezTo>
                    <a:pt x="1326" y="91"/>
                    <a:pt x="1326" y="91"/>
                    <a:pt x="1326" y="91"/>
                  </a:cubicBezTo>
                  <a:close/>
                  <a:moveTo>
                    <a:pt x="1386" y="81"/>
                  </a:moveTo>
                  <a:cubicBezTo>
                    <a:pt x="1387" y="91"/>
                    <a:pt x="1387" y="91"/>
                    <a:pt x="1387" y="91"/>
                  </a:cubicBezTo>
                  <a:cubicBezTo>
                    <a:pt x="1384" y="91"/>
                    <a:pt x="1382" y="92"/>
                    <a:pt x="1379" y="92"/>
                  </a:cubicBezTo>
                  <a:cubicBezTo>
                    <a:pt x="1375" y="92"/>
                    <a:pt x="1372" y="91"/>
                    <a:pt x="1370" y="90"/>
                  </a:cubicBezTo>
                  <a:cubicBezTo>
                    <a:pt x="1367" y="88"/>
                    <a:pt x="1366" y="87"/>
                    <a:pt x="1365" y="85"/>
                  </a:cubicBezTo>
                  <a:cubicBezTo>
                    <a:pt x="1364" y="83"/>
                    <a:pt x="1364" y="78"/>
                    <a:pt x="1364" y="72"/>
                  </a:cubicBezTo>
                  <a:cubicBezTo>
                    <a:pt x="1364" y="34"/>
                    <a:pt x="1364" y="34"/>
                    <a:pt x="1364" y="34"/>
                  </a:cubicBezTo>
                  <a:cubicBezTo>
                    <a:pt x="1355" y="34"/>
                    <a:pt x="1355" y="34"/>
                    <a:pt x="1355" y="34"/>
                  </a:cubicBezTo>
                  <a:cubicBezTo>
                    <a:pt x="1355" y="25"/>
                    <a:pt x="1355" y="25"/>
                    <a:pt x="1355" y="25"/>
                  </a:cubicBezTo>
                  <a:cubicBezTo>
                    <a:pt x="1364" y="25"/>
                    <a:pt x="1364" y="25"/>
                    <a:pt x="1364" y="25"/>
                  </a:cubicBezTo>
                  <a:cubicBezTo>
                    <a:pt x="1364" y="9"/>
                    <a:pt x="1364" y="9"/>
                    <a:pt x="1364" y="9"/>
                  </a:cubicBezTo>
                  <a:cubicBezTo>
                    <a:pt x="1375" y="2"/>
                    <a:pt x="1375" y="2"/>
                    <a:pt x="1375" y="2"/>
                  </a:cubicBezTo>
                  <a:cubicBezTo>
                    <a:pt x="1375" y="25"/>
                    <a:pt x="1375" y="25"/>
                    <a:pt x="1375" y="25"/>
                  </a:cubicBezTo>
                  <a:cubicBezTo>
                    <a:pt x="1386" y="25"/>
                    <a:pt x="1386" y="25"/>
                    <a:pt x="1386" y="25"/>
                  </a:cubicBezTo>
                  <a:cubicBezTo>
                    <a:pt x="1386" y="34"/>
                    <a:pt x="1386" y="34"/>
                    <a:pt x="1386" y="34"/>
                  </a:cubicBezTo>
                  <a:cubicBezTo>
                    <a:pt x="1375" y="34"/>
                    <a:pt x="1375" y="34"/>
                    <a:pt x="1375" y="34"/>
                  </a:cubicBezTo>
                  <a:cubicBezTo>
                    <a:pt x="1375" y="72"/>
                    <a:pt x="1375" y="72"/>
                    <a:pt x="1375" y="72"/>
                  </a:cubicBezTo>
                  <a:cubicBezTo>
                    <a:pt x="1375" y="75"/>
                    <a:pt x="1375" y="77"/>
                    <a:pt x="1375" y="78"/>
                  </a:cubicBezTo>
                  <a:cubicBezTo>
                    <a:pt x="1376" y="79"/>
                    <a:pt x="1376" y="80"/>
                    <a:pt x="1377" y="80"/>
                  </a:cubicBezTo>
                  <a:cubicBezTo>
                    <a:pt x="1378" y="81"/>
                    <a:pt x="1379" y="81"/>
                    <a:pt x="1381" y="81"/>
                  </a:cubicBezTo>
                  <a:cubicBezTo>
                    <a:pt x="1382" y="81"/>
                    <a:pt x="1384" y="81"/>
                    <a:pt x="1386" y="81"/>
                  </a:cubicBezTo>
                  <a:close/>
                  <a:moveTo>
                    <a:pt x="1403" y="116"/>
                  </a:moveTo>
                  <a:cubicBezTo>
                    <a:pt x="1402" y="106"/>
                    <a:pt x="1402" y="106"/>
                    <a:pt x="1402" y="106"/>
                  </a:cubicBezTo>
                  <a:cubicBezTo>
                    <a:pt x="1405" y="106"/>
                    <a:pt x="1407" y="107"/>
                    <a:pt x="1409" y="107"/>
                  </a:cubicBezTo>
                  <a:cubicBezTo>
                    <a:pt x="1411" y="107"/>
                    <a:pt x="1413" y="106"/>
                    <a:pt x="1414" y="105"/>
                  </a:cubicBezTo>
                  <a:cubicBezTo>
                    <a:pt x="1416" y="105"/>
                    <a:pt x="1417" y="103"/>
                    <a:pt x="1418" y="102"/>
                  </a:cubicBezTo>
                  <a:cubicBezTo>
                    <a:pt x="1419" y="101"/>
                    <a:pt x="1420" y="98"/>
                    <a:pt x="1422" y="94"/>
                  </a:cubicBezTo>
                  <a:cubicBezTo>
                    <a:pt x="1422" y="93"/>
                    <a:pt x="1422" y="92"/>
                    <a:pt x="1423" y="91"/>
                  </a:cubicBezTo>
                  <a:cubicBezTo>
                    <a:pt x="1398" y="25"/>
                    <a:pt x="1398" y="25"/>
                    <a:pt x="1398" y="25"/>
                  </a:cubicBezTo>
                  <a:cubicBezTo>
                    <a:pt x="1410" y="25"/>
                    <a:pt x="1410" y="25"/>
                    <a:pt x="1410" y="25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25" y="68"/>
                    <a:pt x="1427" y="73"/>
                    <a:pt x="1428" y="78"/>
                  </a:cubicBezTo>
                  <a:cubicBezTo>
                    <a:pt x="1429" y="73"/>
                    <a:pt x="1431" y="68"/>
                    <a:pt x="1433" y="63"/>
                  </a:cubicBezTo>
                  <a:cubicBezTo>
                    <a:pt x="1447" y="25"/>
                    <a:pt x="1447" y="25"/>
                    <a:pt x="1447" y="25"/>
                  </a:cubicBezTo>
                  <a:cubicBezTo>
                    <a:pt x="1458" y="25"/>
                    <a:pt x="1458" y="25"/>
                    <a:pt x="1458" y="25"/>
                  </a:cubicBezTo>
                  <a:cubicBezTo>
                    <a:pt x="1433" y="92"/>
                    <a:pt x="1433" y="92"/>
                    <a:pt x="1433" y="92"/>
                  </a:cubicBezTo>
                  <a:cubicBezTo>
                    <a:pt x="1430" y="99"/>
                    <a:pt x="1428" y="104"/>
                    <a:pt x="1427" y="107"/>
                  </a:cubicBezTo>
                  <a:cubicBezTo>
                    <a:pt x="1425" y="111"/>
                    <a:pt x="1422" y="113"/>
                    <a:pt x="1420" y="115"/>
                  </a:cubicBezTo>
                  <a:cubicBezTo>
                    <a:pt x="1417" y="117"/>
                    <a:pt x="1414" y="118"/>
                    <a:pt x="1411" y="118"/>
                  </a:cubicBezTo>
                  <a:cubicBezTo>
                    <a:pt x="1408" y="118"/>
                    <a:pt x="1406" y="117"/>
                    <a:pt x="140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9843CFC7-27C3-463C-8A79-AEC7E684761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2023/7/14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CAFAD611-836A-4451-B92F-FE9C3ED642B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14751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-12700" y="6211888"/>
            <a:ext cx="12204700" cy="646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2700" y="742950"/>
            <a:ext cx="12204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 userDrawn="1"/>
        </p:nvSpPr>
        <p:spPr>
          <a:xfrm>
            <a:off x="2870200" y="2336800"/>
            <a:ext cx="1028700" cy="1028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101" name="图片 2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513" y="101600"/>
            <a:ext cx="1895475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6100" y="2451100"/>
            <a:ext cx="9144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en-US" altLang="zh-CN" strike="noStrike" noProof="1"/>
              <a:t>1</a:t>
            </a:r>
            <a:endParaRPr lang="zh-CN" altLang="en-US" strike="noStrike" noProof="1"/>
          </a:p>
        </p:txBody>
      </p:sp>
      <p:sp>
        <p:nvSpPr>
          <p:cNvPr id="29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6100" y="2476500"/>
            <a:ext cx="46990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单击插入节标题</a:t>
            </a:r>
          </a:p>
        </p:txBody>
      </p:sp>
      <p:grpSp>
        <p:nvGrpSpPr>
          <p:cNvPr id="18" name="1f2ed4f4-af47-4aa0-a7ee-d2262c76c3cf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0343187" y="6318391"/>
            <a:ext cx="1315413" cy="433042"/>
            <a:chOff x="3060851" y="2374360"/>
            <a:chExt cx="6070298" cy="1998378"/>
          </a:xfrm>
          <a:solidFill>
            <a:schemeClr val="bg1"/>
          </a:solidFill>
        </p:grpSpPr>
        <p:sp>
          <p:nvSpPr>
            <p:cNvPr id="19" name="ïslide"/>
            <p:cNvSpPr/>
            <p:nvPr/>
          </p:nvSpPr>
          <p:spPr bwMode="auto">
            <a:xfrm>
              <a:off x="3060851" y="2479334"/>
              <a:ext cx="1892108" cy="1893404"/>
            </a:xfrm>
            <a:custGeom>
              <a:avLst/>
              <a:gdLst>
                <a:gd name="T0" fmla="*/ 91 w 703"/>
                <a:gd name="T1" fmla="*/ 244 h 702"/>
                <a:gd name="T2" fmla="*/ 73 w 703"/>
                <a:gd name="T3" fmla="*/ 303 h 702"/>
                <a:gd name="T4" fmla="*/ 57 w 703"/>
                <a:gd name="T5" fmla="*/ 303 h 702"/>
                <a:gd name="T6" fmla="*/ 52 w 703"/>
                <a:gd name="T7" fmla="*/ 338 h 702"/>
                <a:gd name="T8" fmla="*/ 56 w 703"/>
                <a:gd name="T9" fmla="*/ 325 h 702"/>
                <a:gd name="T10" fmla="*/ 72 w 703"/>
                <a:gd name="T11" fmla="*/ 383 h 702"/>
                <a:gd name="T12" fmla="*/ 43 w 703"/>
                <a:gd name="T13" fmla="*/ 420 h 702"/>
                <a:gd name="T14" fmla="*/ 65 w 703"/>
                <a:gd name="T15" fmla="*/ 439 h 702"/>
                <a:gd name="T16" fmla="*/ 60 w 703"/>
                <a:gd name="T17" fmla="*/ 474 h 702"/>
                <a:gd name="T18" fmla="*/ 103 w 703"/>
                <a:gd name="T19" fmla="*/ 529 h 702"/>
                <a:gd name="T20" fmla="*/ 117 w 703"/>
                <a:gd name="T21" fmla="*/ 504 h 702"/>
                <a:gd name="T22" fmla="*/ 89 w 703"/>
                <a:gd name="T23" fmla="*/ 517 h 702"/>
                <a:gd name="T24" fmla="*/ 128 w 703"/>
                <a:gd name="T25" fmla="*/ 573 h 702"/>
                <a:gd name="T26" fmla="*/ 158 w 703"/>
                <a:gd name="T27" fmla="*/ 600 h 702"/>
                <a:gd name="T28" fmla="*/ 178 w 703"/>
                <a:gd name="T29" fmla="*/ 600 h 702"/>
                <a:gd name="T30" fmla="*/ 188 w 703"/>
                <a:gd name="T31" fmla="*/ 584 h 702"/>
                <a:gd name="T32" fmla="*/ 193 w 703"/>
                <a:gd name="T33" fmla="*/ 624 h 702"/>
                <a:gd name="T34" fmla="*/ 327 w 703"/>
                <a:gd name="T35" fmla="*/ 661 h 702"/>
                <a:gd name="T36" fmla="*/ 339 w 703"/>
                <a:gd name="T37" fmla="*/ 634 h 702"/>
                <a:gd name="T38" fmla="*/ 327 w 703"/>
                <a:gd name="T39" fmla="*/ 648 h 702"/>
                <a:gd name="T40" fmla="*/ 370 w 703"/>
                <a:gd name="T41" fmla="*/ 635 h 702"/>
                <a:gd name="T42" fmla="*/ 383 w 703"/>
                <a:gd name="T43" fmla="*/ 661 h 702"/>
                <a:gd name="T44" fmla="*/ 414 w 703"/>
                <a:gd name="T45" fmla="*/ 634 h 702"/>
                <a:gd name="T46" fmla="*/ 420 w 703"/>
                <a:gd name="T47" fmla="*/ 643 h 702"/>
                <a:gd name="T48" fmla="*/ 485 w 703"/>
                <a:gd name="T49" fmla="*/ 631 h 702"/>
                <a:gd name="T50" fmla="*/ 517 w 703"/>
                <a:gd name="T51" fmla="*/ 578 h 702"/>
                <a:gd name="T52" fmla="*/ 579 w 703"/>
                <a:gd name="T53" fmla="*/ 569 h 702"/>
                <a:gd name="T54" fmla="*/ 610 w 703"/>
                <a:gd name="T55" fmla="*/ 459 h 702"/>
                <a:gd name="T56" fmla="*/ 623 w 703"/>
                <a:gd name="T57" fmla="*/ 422 h 702"/>
                <a:gd name="T58" fmla="*/ 641 w 703"/>
                <a:gd name="T59" fmla="*/ 430 h 702"/>
                <a:gd name="T60" fmla="*/ 635 w 703"/>
                <a:gd name="T61" fmla="*/ 437 h 702"/>
                <a:gd name="T62" fmla="*/ 644 w 703"/>
                <a:gd name="T63" fmla="*/ 387 h 702"/>
                <a:gd name="T64" fmla="*/ 642 w 703"/>
                <a:gd name="T65" fmla="*/ 383 h 702"/>
                <a:gd name="T66" fmla="*/ 632 w 703"/>
                <a:gd name="T67" fmla="*/ 333 h 702"/>
                <a:gd name="T68" fmla="*/ 634 w 703"/>
                <a:gd name="T69" fmla="*/ 246 h 702"/>
                <a:gd name="T70" fmla="*/ 351 w 703"/>
                <a:gd name="T71" fmla="*/ 597 h 702"/>
                <a:gd name="T72" fmla="*/ 351 w 703"/>
                <a:gd name="T73" fmla="*/ 6 h 702"/>
                <a:gd name="T74" fmla="*/ 299 w 703"/>
                <a:gd name="T75" fmla="*/ 53 h 702"/>
                <a:gd name="T76" fmla="*/ 280 w 703"/>
                <a:gd name="T77" fmla="*/ 87 h 702"/>
                <a:gd name="T78" fmla="*/ 328 w 703"/>
                <a:gd name="T79" fmla="*/ 72 h 702"/>
                <a:gd name="T80" fmla="*/ 429 w 703"/>
                <a:gd name="T81" fmla="*/ 73 h 702"/>
                <a:gd name="T82" fmla="*/ 442 w 703"/>
                <a:gd name="T83" fmla="*/ 84 h 702"/>
                <a:gd name="T84" fmla="*/ 161 w 703"/>
                <a:gd name="T85" fmla="*/ 105 h 702"/>
                <a:gd name="T86" fmla="*/ 168 w 703"/>
                <a:gd name="T87" fmla="*/ 139 h 702"/>
                <a:gd name="T88" fmla="*/ 190 w 703"/>
                <a:gd name="T89" fmla="*/ 145 h 702"/>
                <a:gd name="T90" fmla="*/ 209 w 703"/>
                <a:gd name="T91" fmla="*/ 117 h 702"/>
                <a:gd name="T92" fmla="*/ 175 w 703"/>
                <a:gd name="T93" fmla="*/ 120 h 702"/>
                <a:gd name="T94" fmla="*/ 179 w 703"/>
                <a:gd name="T95" fmla="*/ 121 h 702"/>
                <a:gd name="T96" fmla="*/ 549 w 703"/>
                <a:gd name="T97" fmla="*/ 96 h 702"/>
                <a:gd name="T98" fmla="*/ 538 w 703"/>
                <a:gd name="T99" fmla="*/ 116 h 702"/>
                <a:gd name="T100" fmla="*/ 566 w 703"/>
                <a:gd name="T101" fmla="*/ 137 h 702"/>
                <a:gd name="T102" fmla="*/ 555 w 703"/>
                <a:gd name="T103" fmla="*/ 118 h 702"/>
                <a:gd name="T104" fmla="*/ 548 w 703"/>
                <a:gd name="T105" fmla="*/ 105 h 702"/>
                <a:gd name="T106" fmla="*/ 552 w 703"/>
                <a:gd name="T107" fmla="*/ 109 h 702"/>
                <a:gd name="T108" fmla="*/ 534 w 703"/>
                <a:gd name="T109" fmla="*/ 137 h 702"/>
                <a:gd name="T110" fmla="*/ 542 w 703"/>
                <a:gd name="T111" fmla="*/ 144 h 702"/>
                <a:gd name="T112" fmla="*/ 351 w 703"/>
                <a:gd name="T113" fmla="*/ 584 h 702"/>
                <a:gd name="T114" fmla="*/ 239 w 703"/>
                <a:gd name="T115" fmla="*/ 457 h 702"/>
                <a:gd name="T116" fmla="*/ 390 w 703"/>
                <a:gd name="T117" fmla="*/ 52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3" h="702">
                  <a:moveTo>
                    <a:pt x="351" y="118"/>
                  </a:moveTo>
                  <a:cubicBezTo>
                    <a:pt x="480" y="118"/>
                    <a:pt x="584" y="223"/>
                    <a:pt x="584" y="351"/>
                  </a:cubicBezTo>
                  <a:cubicBezTo>
                    <a:pt x="584" y="367"/>
                    <a:pt x="583" y="382"/>
                    <a:pt x="580" y="397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125" y="404"/>
                    <a:pt x="125" y="404"/>
                    <a:pt x="125" y="404"/>
                  </a:cubicBezTo>
                  <a:cubicBezTo>
                    <a:pt x="121" y="387"/>
                    <a:pt x="119" y="369"/>
                    <a:pt x="119" y="351"/>
                  </a:cubicBezTo>
                  <a:cubicBezTo>
                    <a:pt x="119" y="223"/>
                    <a:pt x="223" y="118"/>
                    <a:pt x="351" y="118"/>
                  </a:cubicBezTo>
                  <a:close/>
                  <a:moveTo>
                    <a:pt x="58" y="233"/>
                  </a:moveTo>
                  <a:cubicBezTo>
                    <a:pt x="91" y="244"/>
                    <a:pt x="91" y="244"/>
                    <a:pt x="91" y="244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82" y="246"/>
                    <a:pt x="82" y="246"/>
                    <a:pt x="82" y="246"/>
                  </a:cubicBezTo>
                  <a:cubicBezTo>
                    <a:pt x="57" y="237"/>
                    <a:pt x="57" y="237"/>
                    <a:pt x="57" y="237"/>
                  </a:cubicBezTo>
                  <a:cubicBezTo>
                    <a:pt x="58" y="233"/>
                    <a:pt x="58" y="233"/>
                    <a:pt x="58" y="233"/>
                  </a:cubicBezTo>
                  <a:close/>
                  <a:moveTo>
                    <a:pt x="61" y="275"/>
                  </a:moveTo>
                  <a:cubicBezTo>
                    <a:pt x="67" y="276"/>
                    <a:pt x="71" y="279"/>
                    <a:pt x="74" y="282"/>
                  </a:cubicBezTo>
                  <a:cubicBezTo>
                    <a:pt x="76" y="286"/>
                    <a:pt x="77" y="290"/>
                    <a:pt x="76" y="295"/>
                  </a:cubicBezTo>
                  <a:cubicBezTo>
                    <a:pt x="76" y="298"/>
                    <a:pt x="75" y="301"/>
                    <a:pt x="73" y="303"/>
                  </a:cubicBezTo>
                  <a:cubicBezTo>
                    <a:pt x="71" y="305"/>
                    <a:pt x="68" y="307"/>
                    <a:pt x="65" y="308"/>
                  </a:cubicBezTo>
                  <a:cubicBezTo>
                    <a:pt x="62" y="309"/>
                    <a:pt x="59" y="309"/>
                    <a:pt x="56" y="308"/>
                  </a:cubicBezTo>
                  <a:cubicBezTo>
                    <a:pt x="52" y="307"/>
                    <a:pt x="49" y="306"/>
                    <a:pt x="47" y="304"/>
                  </a:cubicBezTo>
                  <a:cubicBezTo>
                    <a:pt x="45" y="303"/>
                    <a:pt x="43" y="300"/>
                    <a:pt x="42" y="297"/>
                  </a:cubicBezTo>
                  <a:cubicBezTo>
                    <a:pt x="41" y="295"/>
                    <a:pt x="41" y="292"/>
                    <a:pt x="41" y="289"/>
                  </a:cubicBezTo>
                  <a:cubicBezTo>
                    <a:pt x="42" y="286"/>
                    <a:pt x="43" y="283"/>
                    <a:pt x="45" y="281"/>
                  </a:cubicBezTo>
                  <a:cubicBezTo>
                    <a:pt x="47" y="278"/>
                    <a:pt x="50" y="277"/>
                    <a:pt x="52" y="276"/>
                  </a:cubicBezTo>
                  <a:cubicBezTo>
                    <a:pt x="55" y="275"/>
                    <a:pt x="58" y="275"/>
                    <a:pt x="61" y="275"/>
                  </a:cubicBezTo>
                  <a:close/>
                  <a:moveTo>
                    <a:pt x="60" y="280"/>
                  </a:moveTo>
                  <a:cubicBezTo>
                    <a:pt x="56" y="279"/>
                    <a:pt x="53" y="280"/>
                    <a:pt x="50" y="282"/>
                  </a:cubicBezTo>
                  <a:cubicBezTo>
                    <a:pt x="47" y="283"/>
                    <a:pt x="46" y="286"/>
                    <a:pt x="45" y="289"/>
                  </a:cubicBezTo>
                  <a:cubicBezTo>
                    <a:pt x="44" y="293"/>
                    <a:pt x="45" y="296"/>
                    <a:pt x="47" y="298"/>
                  </a:cubicBezTo>
                  <a:cubicBezTo>
                    <a:pt x="49" y="301"/>
                    <a:pt x="52" y="303"/>
                    <a:pt x="57" y="303"/>
                  </a:cubicBezTo>
                  <a:cubicBezTo>
                    <a:pt x="60" y="304"/>
                    <a:pt x="62" y="304"/>
                    <a:pt x="64" y="303"/>
                  </a:cubicBezTo>
                  <a:cubicBezTo>
                    <a:pt x="66" y="303"/>
                    <a:pt x="68" y="302"/>
                    <a:pt x="70" y="300"/>
                  </a:cubicBezTo>
                  <a:cubicBezTo>
                    <a:pt x="71" y="298"/>
                    <a:pt x="72" y="297"/>
                    <a:pt x="73" y="294"/>
                  </a:cubicBezTo>
                  <a:cubicBezTo>
                    <a:pt x="73" y="291"/>
                    <a:pt x="73" y="288"/>
                    <a:pt x="71" y="285"/>
                  </a:cubicBezTo>
                  <a:cubicBezTo>
                    <a:pt x="69" y="283"/>
                    <a:pt x="65" y="281"/>
                    <a:pt x="60" y="280"/>
                  </a:cubicBezTo>
                  <a:close/>
                  <a:moveTo>
                    <a:pt x="38" y="318"/>
                  </a:moveTo>
                  <a:cubicBezTo>
                    <a:pt x="72" y="321"/>
                    <a:pt x="72" y="321"/>
                    <a:pt x="72" y="321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70" y="340"/>
                    <a:pt x="70" y="342"/>
                    <a:pt x="69" y="344"/>
                  </a:cubicBezTo>
                  <a:cubicBezTo>
                    <a:pt x="68" y="345"/>
                    <a:pt x="67" y="346"/>
                    <a:pt x="65" y="347"/>
                  </a:cubicBezTo>
                  <a:cubicBezTo>
                    <a:pt x="64" y="348"/>
                    <a:pt x="62" y="348"/>
                    <a:pt x="60" y="348"/>
                  </a:cubicBezTo>
                  <a:cubicBezTo>
                    <a:pt x="58" y="348"/>
                    <a:pt x="56" y="347"/>
                    <a:pt x="54" y="345"/>
                  </a:cubicBezTo>
                  <a:cubicBezTo>
                    <a:pt x="53" y="344"/>
                    <a:pt x="52" y="341"/>
                    <a:pt x="52" y="338"/>
                  </a:cubicBezTo>
                  <a:cubicBezTo>
                    <a:pt x="51" y="339"/>
                    <a:pt x="50" y="340"/>
                    <a:pt x="50" y="340"/>
                  </a:cubicBezTo>
                  <a:cubicBezTo>
                    <a:pt x="48" y="341"/>
                    <a:pt x="47" y="343"/>
                    <a:pt x="45" y="344"/>
                  </a:cubicBezTo>
                  <a:cubicBezTo>
                    <a:pt x="35" y="349"/>
                    <a:pt x="35" y="349"/>
                    <a:pt x="35" y="349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5" y="338"/>
                    <a:pt x="47" y="337"/>
                    <a:pt x="48" y="336"/>
                  </a:cubicBezTo>
                  <a:cubicBezTo>
                    <a:pt x="49" y="336"/>
                    <a:pt x="50" y="335"/>
                    <a:pt x="50" y="334"/>
                  </a:cubicBezTo>
                  <a:cubicBezTo>
                    <a:pt x="51" y="334"/>
                    <a:pt x="51" y="333"/>
                    <a:pt x="52" y="332"/>
                  </a:cubicBezTo>
                  <a:cubicBezTo>
                    <a:pt x="52" y="332"/>
                    <a:pt x="52" y="331"/>
                    <a:pt x="52" y="330"/>
                  </a:cubicBezTo>
                  <a:cubicBezTo>
                    <a:pt x="52" y="324"/>
                    <a:pt x="52" y="324"/>
                    <a:pt x="52" y="324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8" y="318"/>
                    <a:pt x="38" y="318"/>
                    <a:pt x="38" y="318"/>
                  </a:cubicBezTo>
                  <a:close/>
                  <a:moveTo>
                    <a:pt x="56" y="325"/>
                  </a:moveTo>
                  <a:cubicBezTo>
                    <a:pt x="56" y="335"/>
                    <a:pt x="56" y="335"/>
                    <a:pt x="56" y="335"/>
                  </a:cubicBezTo>
                  <a:cubicBezTo>
                    <a:pt x="55" y="337"/>
                    <a:pt x="55" y="338"/>
                    <a:pt x="56" y="339"/>
                  </a:cubicBezTo>
                  <a:cubicBezTo>
                    <a:pt x="56" y="341"/>
                    <a:pt x="57" y="342"/>
                    <a:pt x="58" y="342"/>
                  </a:cubicBezTo>
                  <a:cubicBezTo>
                    <a:pt x="58" y="343"/>
                    <a:pt x="59" y="343"/>
                    <a:pt x="61" y="343"/>
                  </a:cubicBezTo>
                  <a:cubicBezTo>
                    <a:pt x="62" y="344"/>
                    <a:pt x="64" y="343"/>
                    <a:pt x="65" y="342"/>
                  </a:cubicBezTo>
                  <a:cubicBezTo>
                    <a:pt x="66" y="341"/>
                    <a:pt x="67" y="339"/>
                    <a:pt x="67" y="337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56" y="325"/>
                    <a:pt x="56" y="325"/>
                    <a:pt x="56" y="325"/>
                  </a:cubicBezTo>
                  <a:close/>
                  <a:moveTo>
                    <a:pt x="36" y="369"/>
                  </a:moveTo>
                  <a:cubicBezTo>
                    <a:pt x="67" y="367"/>
                    <a:pt x="67" y="367"/>
                    <a:pt x="67" y="367"/>
                  </a:cubicBezTo>
                  <a:cubicBezTo>
                    <a:pt x="66" y="356"/>
                    <a:pt x="66" y="356"/>
                    <a:pt x="66" y="356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7" y="372"/>
                    <a:pt x="67" y="372"/>
                    <a:pt x="67" y="372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6" y="369"/>
                    <a:pt x="36" y="369"/>
                    <a:pt x="36" y="369"/>
                  </a:cubicBezTo>
                  <a:close/>
                  <a:moveTo>
                    <a:pt x="39" y="398"/>
                  </a:moveTo>
                  <a:cubicBezTo>
                    <a:pt x="74" y="392"/>
                    <a:pt x="74" y="392"/>
                    <a:pt x="74" y="392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77" y="415"/>
                    <a:pt x="77" y="415"/>
                    <a:pt x="77" y="41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44" y="424"/>
                    <a:pt x="44" y="424"/>
                    <a:pt x="44" y="424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39" y="398"/>
                    <a:pt x="39" y="398"/>
                    <a:pt x="39" y="398"/>
                  </a:cubicBezTo>
                  <a:close/>
                  <a:moveTo>
                    <a:pt x="48" y="440"/>
                  </a:moveTo>
                  <a:cubicBezTo>
                    <a:pt x="81" y="429"/>
                    <a:pt x="81" y="429"/>
                    <a:pt x="81" y="429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9" y="434"/>
                    <a:pt x="79" y="434"/>
                    <a:pt x="79" y="434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75" y="456"/>
                    <a:pt x="75" y="456"/>
                    <a:pt x="75" y="456"/>
                  </a:cubicBezTo>
                  <a:cubicBezTo>
                    <a:pt x="71" y="457"/>
                    <a:pt x="71" y="457"/>
                    <a:pt x="71" y="457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54" y="443"/>
                    <a:pt x="54" y="443"/>
                    <a:pt x="54" y="443"/>
                  </a:cubicBezTo>
                  <a:cubicBezTo>
                    <a:pt x="60" y="463"/>
                    <a:pt x="60" y="463"/>
                    <a:pt x="60" y="463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48" y="440"/>
                    <a:pt x="48" y="440"/>
                    <a:pt x="48" y="440"/>
                  </a:cubicBezTo>
                  <a:close/>
                  <a:moveTo>
                    <a:pt x="60" y="474"/>
                  </a:moveTo>
                  <a:cubicBezTo>
                    <a:pt x="97" y="470"/>
                    <a:pt x="97" y="470"/>
                    <a:pt x="97" y="47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2" y="498"/>
                    <a:pt x="72" y="498"/>
                    <a:pt x="72" y="498"/>
                  </a:cubicBezTo>
                  <a:cubicBezTo>
                    <a:pt x="80" y="489"/>
                    <a:pt x="80" y="489"/>
                    <a:pt x="80" y="489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0" y="474"/>
                    <a:pt x="60" y="474"/>
                    <a:pt x="60" y="474"/>
                  </a:cubicBezTo>
                  <a:close/>
                  <a:moveTo>
                    <a:pt x="77" y="476"/>
                  </a:moveTo>
                  <a:cubicBezTo>
                    <a:pt x="82" y="486"/>
                    <a:pt x="82" y="486"/>
                    <a:pt x="82" y="486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91" y="477"/>
                    <a:pt x="93" y="475"/>
                    <a:pt x="94" y="473"/>
                  </a:cubicBezTo>
                  <a:cubicBezTo>
                    <a:pt x="92" y="474"/>
                    <a:pt x="90" y="474"/>
                    <a:pt x="88" y="475"/>
                  </a:cubicBezTo>
                  <a:cubicBezTo>
                    <a:pt x="77" y="476"/>
                    <a:pt x="77" y="476"/>
                    <a:pt x="77" y="476"/>
                  </a:cubicBezTo>
                  <a:close/>
                  <a:moveTo>
                    <a:pt x="89" y="505"/>
                  </a:moveTo>
                  <a:cubicBezTo>
                    <a:pt x="87" y="507"/>
                    <a:pt x="86" y="508"/>
                    <a:pt x="85" y="510"/>
                  </a:cubicBezTo>
                  <a:cubicBezTo>
                    <a:pt x="84" y="512"/>
                    <a:pt x="84" y="514"/>
                    <a:pt x="84" y="517"/>
                  </a:cubicBezTo>
                  <a:cubicBezTo>
                    <a:pt x="84" y="519"/>
                    <a:pt x="85" y="521"/>
                    <a:pt x="87" y="524"/>
                  </a:cubicBezTo>
                  <a:cubicBezTo>
                    <a:pt x="88" y="526"/>
                    <a:pt x="90" y="528"/>
                    <a:pt x="92" y="529"/>
                  </a:cubicBezTo>
                  <a:cubicBezTo>
                    <a:pt x="94" y="530"/>
                    <a:pt x="95" y="531"/>
                    <a:pt x="97" y="531"/>
                  </a:cubicBezTo>
                  <a:cubicBezTo>
                    <a:pt x="99" y="531"/>
                    <a:pt x="101" y="530"/>
                    <a:pt x="103" y="529"/>
                  </a:cubicBezTo>
                  <a:cubicBezTo>
                    <a:pt x="104" y="528"/>
                    <a:pt x="105" y="527"/>
                    <a:pt x="106" y="525"/>
                  </a:cubicBezTo>
                  <a:cubicBezTo>
                    <a:pt x="107" y="524"/>
                    <a:pt x="107" y="522"/>
                    <a:pt x="107" y="520"/>
                  </a:cubicBezTo>
                  <a:cubicBezTo>
                    <a:pt x="106" y="518"/>
                    <a:pt x="106" y="516"/>
                    <a:pt x="104" y="512"/>
                  </a:cubicBezTo>
                  <a:cubicBezTo>
                    <a:pt x="103" y="509"/>
                    <a:pt x="103" y="506"/>
                    <a:pt x="103" y="505"/>
                  </a:cubicBezTo>
                  <a:cubicBezTo>
                    <a:pt x="103" y="504"/>
                    <a:pt x="104" y="503"/>
                    <a:pt x="105" y="502"/>
                  </a:cubicBezTo>
                  <a:cubicBezTo>
                    <a:pt x="106" y="502"/>
                    <a:pt x="107" y="501"/>
                    <a:pt x="109" y="502"/>
                  </a:cubicBezTo>
                  <a:cubicBezTo>
                    <a:pt x="110" y="502"/>
                    <a:pt x="112" y="504"/>
                    <a:pt x="113" y="506"/>
                  </a:cubicBezTo>
                  <a:cubicBezTo>
                    <a:pt x="115" y="509"/>
                    <a:pt x="115" y="511"/>
                    <a:pt x="115" y="512"/>
                  </a:cubicBezTo>
                  <a:cubicBezTo>
                    <a:pt x="115" y="514"/>
                    <a:pt x="114" y="516"/>
                    <a:pt x="112" y="517"/>
                  </a:cubicBezTo>
                  <a:cubicBezTo>
                    <a:pt x="115" y="520"/>
                    <a:pt x="115" y="520"/>
                    <a:pt x="115" y="520"/>
                  </a:cubicBezTo>
                  <a:cubicBezTo>
                    <a:pt x="117" y="519"/>
                    <a:pt x="118" y="518"/>
                    <a:pt x="119" y="516"/>
                  </a:cubicBezTo>
                  <a:cubicBezTo>
                    <a:pt x="119" y="514"/>
                    <a:pt x="120" y="512"/>
                    <a:pt x="119" y="510"/>
                  </a:cubicBezTo>
                  <a:cubicBezTo>
                    <a:pt x="119" y="508"/>
                    <a:pt x="118" y="506"/>
                    <a:pt x="117" y="504"/>
                  </a:cubicBezTo>
                  <a:cubicBezTo>
                    <a:pt x="115" y="502"/>
                    <a:pt x="114" y="500"/>
                    <a:pt x="112" y="499"/>
                  </a:cubicBezTo>
                  <a:cubicBezTo>
                    <a:pt x="111" y="498"/>
                    <a:pt x="109" y="497"/>
                    <a:pt x="107" y="497"/>
                  </a:cubicBezTo>
                  <a:cubicBezTo>
                    <a:pt x="105" y="497"/>
                    <a:pt x="104" y="498"/>
                    <a:pt x="102" y="499"/>
                  </a:cubicBezTo>
                  <a:cubicBezTo>
                    <a:pt x="101" y="500"/>
                    <a:pt x="100" y="501"/>
                    <a:pt x="99" y="502"/>
                  </a:cubicBezTo>
                  <a:cubicBezTo>
                    <a:pt x="99" y="503"/>
                    <a:pt x="98" y="505"/>
                    <a:pt x="98" y="507"/>
                  </a:cubicBezTo>
                  <a:cubicBezTo>
                    <a:pt x="99" y="508"/>
                    <a:pt x="99" y="511"/>
                    <a:pt x="100" y="514"/>
                  </a:cubicBezTo>
                  <a:cubicBezTo>
                    <a:pt x="101" y="517"/>
                    <a:pt x="102" y="519"/>
                    <a:pt x="102" y="520"/>
                  </a:cubicBezTo>
                  <a:cubicBezTo>
                    <a:pt x="102" y="521"/>
                    <a:pt x="102" y="523"/>
                    <a:pt x="102" y="523"/>
                  </a:cubicBezTo>
                  <a:cubicBezTo>
                    <a:pt x="102" y="524"/>
                    <a:pt x="101" y="525"/>
                    <a:pt x="100" y="526"/>
                  </a:cubicBezTo>
                  <a:cubicBezTo>
                    <a:pt x="99" y="526"/>
                    <a:pt x="98" y="527"/>
                    <a:pt x="97" y="527"/>
                  </a:cubicBezTo>
                  <a:cubicBezTo>
                    <a:pt x="96" y="526"/>
                    <a:pt x="95" y="526"/>
                    <a:pt x="94" y="525"/>
                  </a:cubicBezTo>
                  <a:cubicBezTo>
                    <a:pt x="92" y="524"/>
                    <a:pt x="91" y="523"/>
                    <a:pt x="90" y="522"/>
                  </a:cubicBezTo>
                  <a:cubicBezTo>
                    <a:pt x="89" y="520"/>
                    <a:pt x="89" y="518"/>
                    <a:pt x="89" y="517"/>
                  </a:cubicBezTo>
                  <a:cubicBezTo>
                    <a:pt x="88" y="515"/>
                    <a:pt x="88" y="513"/>
                    <a:pt x="89" y="512"/>
                  </a:cubicBezTo>
                  <a:cubicBezTo>
                    <a:pt x="89" y="511"/>
                    <a:pt x="90" y="510"/>
                    <a:pt x="92" y="509"/>
                  </a:cubicBezTo>
                  <a:cubicBezTo>
                    <a:pt x="89" y="505"/>
                    <a:pt x="89" y="505"/>
                    <a:pt x="89" y="505"/>
                  </a:cubicBezTo>
                  <a:close/>
                  <a:moveTo>
                    <a:pt x="109" y="552"/>
                  </a:moveTo>
                  <a:cubicBezTo>
                    <a:pt x="132" y="532"/>
                    <a:pt x="132" y="532"/>
                    <a:pt x="132" y="532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7" y="521"/>
                    <a:pt x="127" y="521"/>
                    <a:pt x="127" y="521"/>
                  </a:cubicBezTo>
                  <a:cubicBezTo>
                    <a:pt x="145" y="541"/>
                    <a:pt x="145" y="541"/>
                    <a:pt x="145" y="541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36"/>
                    <a:pt x="135" y="536"/>
                    <a:pt x="135" y="536"/>
                  </a:cubicBezTo>
                  <a:cubicBezTo>
                    <a:pt x="112" y="556"/>
                    <a:pt x="112" y="556"/>
                    <a:pt x="112" y="556"/>
                  </a:cubicBezTo>
                  <a:cubicBezTo>
                    <a:pt x="109" y="552"/>
                    <a:pt x="109" y="552"/>
                    <a:pt x="109" y="552"/>
                  </a:cubicBezTo>
                  <a:close/>
                  <a:moveTo>
                    <a:pt x="128" y="573"/>
                  </a:moveTo>
                  <a:cubicBezTo>
                    <a:pt x="146" y="591"/>
                    <a:pt x="146" y="591"/>
                    <a:pt x="146" y="591"/>
                  </a:cubicBezTo>
                  <a:cubicBezTo>
                    <a:pt x="149" y="588"/>
                    <a:pt x="149" y="588"/>
                    <a:pt x="149" y="588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42" y="565"/>
                    <a:pt x="142" y="565"/>
                    <a:pt x="142" y="565"/>
                  </a:cubicBezTo>
                  <a:cubicBezTo>
                    <a:pt x="156" y="578"/>
                    <a:pt x="156" y="578"/>
                    <a:pt x="156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45" y="562"/>
                    <a:pt x="145" y="562"/>
                    <a:pt x="145" y="562"/>
                  </a:cubicBezTo>
                  <a:cubicBezTo>
                    <a:pt x="152" y="555"/>
                    <a:pt x="152" y="555"/>
                    <a:pt x="152" y="555"/>
                  </a:cubicBezTo>
                  <a:cubicBezTo>
                    <a:pt x="167" y="569"/>
                    <a:pt x="167" y="569"/>
                    <a:pt x="167" y="569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28" y="573"/>
                    <a:pt x="128" y="573"/>
                    <a:pt x="128" y="573"/>
                  </a:cubicBezTo>
                  <a:close/>
                  <a:moveTo>
                    <a:pt x="158" y="600"/>
                  </a:moveTo>
                  <a:cubicBezTo>
                    <a:pt x="178" y="572"/>
                    <a:pt x="178" y="572"/>
                    <a:pt x="178" y="572"/>
                  </a:cubicBezTo>
                  <a:cubicBezTo>
                    <a:pt x="190" y="581"/>
                    <a:pt x="190" y="581"/>
                    <a:pt x="190" y="581"/>
                  </a:cubicBezTo>
                  <a:cubicBezTo>
                    <a:pt x="193" y="583"/>
                    <a:pt x="195" y="584"/>
                    <a:pt x="195" y="586"/>
                  </a:cubicBezTo>
                  <a:cubicBezTo>
                    <a:pt x="196" y="587"/>
                    <a:pt x="197" y="589"/>
                    <a:pt x="197" y="591"/>
                  </a:cubicBezTo>
                  <a:cubicBezTo>
                    <a:pt x="197" y="593"/>
                    <a:pt x="196" y="594"/>
                    <a:pt x="195" y="596"/>
                  </a:cubicBezTo>
                  <a:cubicBezTo>
                    <a:pt x="193" y="598"/>
                    <a:pt x="191" y="599"/>
                    <a:pt x="189" y="599"/>
                  </a:cubicBezTo>
                  <a:cubicBezTo>
                    <a:pt x="187" y="600"/>
                    <a:pt x="184" y="599"/>
                    <a:pt x="181" y="598"/>
                  </a:cubicBezTo>
                  <a:cubicBezTo>
                    <a:pt x="182" y="599"/>
                    <a:pt x="182" y="600"/>
                    <a:pt x="183" y="601"/>
                  </a:cubicBezTo>
                  <a:cubicBezTo>
                    <a:pt x="183" y="603"/>
                    <a:pt x="183" y="605"/>
                    <a:pt x="183" y="607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78" y="614"/>
                    <a:pt x="178" y="614"/>
                    <a:pt x="178" y="614"/>
                  </a:cubicBezTo>
                  <a:cubicBezTo>
                    <a:pt x="178" y="606"/>
                    <a:pt x="178" y="606"/>
                    <a:pt x="178" y="606"/>
                  </a:cubicBezTo>
                  <a:cubicBezTo>
                    <a:pt x="178" y="603"/>
                    <a:pt x="178" y="602"/>
                    <a:pt x="178" y="600"/>
                  </a:cubicBezTo>
                  <a:cubicBezTo>
                    <a:pt x="178" y="599"/>
                    <a:pt x="178" y="598"/>
                    <a:pt x="178" y="597"/>
                  </a:cubicBezTo>
                  <a:cubicBezTo>
                    <a:pt x="177" y="596"/>
                    <a:pt x="177" y="596"/>
                    <a:pt x="177" y="595"/>
                  </a:cubicBezTo>
                  <a:cubicBezTo>
                    <a:pt x="176" y="595"/>
                    <a:pt x="176" y="594"/>
                    <a:pt x="175" y="593"/>
                  </a:cubicBezTo>
                  <a:cubicBezTo>
                    <a:pt x="170" y="590"/>
                    <a:pt x="170" y="590"/>
                    <a:pt x="170" y="590"/>
                  </a:cubicBezTo>
                  <a:cubicBezTo>
                    <a:pt x="161" y="603"/>
                    <a:pt x="161" y="603"/>
                    <a:pt x="161" y="603"/>
                  </a:cubicBezTo>
                  <a:cubicBezTo>
                    <a:pt x="158" y="600"/>
                    <a:pt x="158" y="600"/>
                    <a:pt x="158" y="600"/>
                  </a:cubicBezTo>
                  <a:close/>
                  <a:moveTo>
                    <a:pt x="173" y="587"/>
                  </a:moveTo>
                  <a:cubicBezTo>
                    <a:pt x="181" y="593"/>
                    <a:pt x="181" y="593"/>
                    <a:pt x="181" y="593"/>
                  </a:cubicBezTo>
                  <a:cubicBezTo>
                    <a:pt x="182" y="594"/>
                    <a:pt x="184" y="595"/>
                    <a:pt x="185" y="595"/>
                  </a:cubicBezTo>
                  <a:cubicBezTo>
                    <a:pt x="186" y="595"/>
                    <a:pt x="187" y="595"/>
                    <a:pt x="188" y="595"/>
                  </a:cubicBezTo>
                  <a:cubicBezTo>
                    <a:pt x="189" y="595"/>
                    <a:pt x="190" y="594"/>
                    <a:pt x="191" y="593"/>
                  </a:cubicBezTo>
                  <a:cubicBezTo>
                    <a:pt x="192" y="592"/>
                    <a:pt x="192" y="590"/>
                    <a:pt x="192" y="589"/>
                  </a:cubicBezTo>
                  <a:cubicBezTo>
                    <a:pt x="192" y="587"/>
                    <a:pt x="190" y="586"/>
                    <a:pt x="188" y="584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3" y="587"/>
                    <a:pt x="173" y="587"/>
                    <a:pt x="173" y="587"/>
                  </a:cubicBezTo>
                  <a:close/>
                  <a:moveTo>
                    <a:pt x="193" y="624"/>
                  </a:moveTo>
                  <a:cubicBezTo>
                    <a:pt x="197" y="626"/>
                    <a:pt x="197" y="626"/>
                    <a:pt x="197" y="626"/>
                  </a:cubicBezTo>
                  <a:cubicBezTo>
                    <a:pt x="209" y="602"/>
                    <a:pt x="209" y="602"/>
                    <a:pt x="209" y="602"/>
                  </a:cubicBezTo>
                  <a:cubicBezTo>
                    <a:pt x="213" y="635"/>
                    <a:pt x="213" y="635"/>
                    <a:pt x="213" y="635"/>
                  </a:cubicBezTo>
                  <a:cubicBezTo>
                    <a:pt x="217" y="637"/>
                    <a:pt x="217" y="637"/>
                    <a:pt x="217" y="637"/>
                  </a:cubicBezTo>
                  <a:cubicBezTo>
                    <a:pt x="233" y="606"/>
                    <a:pt x="233" y="606"/>
                    <a:pt x="233" y="606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3" y="596"/>
                    <a:pt x="213" y="596"/>
                    <a:pt x="213" y="596"/>
                  </a:cubicBezTo>
                  <a:cubicBezTo>
                    <a:pt x="209" y="594"/>
                    <a:pt x="209" y="594"/>
                    <a:pt x="209" y="594"/>
                  </a:cubicBezTo>
                  <a:cubicBezTo>
                    <a:pt x="193" y="624"/>
                    <a:pt x="193" y="624"/>
                    <a:pt x="193" y="624"/>
                  </a:cubicBezTo>
                  <a:close/>
                  <a:moveTo>
                    <a:pt x="294" y="662"/>
                  </a:moveTo>
                  <a:cubicBezTo>
                    <a:pt x="290" y="661"/>
                    <a:pt x="290" y="661"/>
                    <a:pt x="290" y="661"/>
                  </a:cubicBezTo>
                  <a:cubicBezTo>
                    <a:pt x="295" y="634"/>
                    <a:pt x="295" y="634"/>
                    <a:pt x="295" y="634"/>
                  </a:cubicBezTo>
                  <a:cubicBezTo>
                    <a:pt x="294" y="635"/>
                    <a:pt x="292" y="636"/>
                    <a:pt x="290" y="636"/>
                  </a:cubicBezTo>
                  <a:cubicBezTo>
                    <a:pt x="289" y="637"/>
                    <a:pt x="287" y="637"/>
                    <a:pt x="286" y="638"/>
                  </a:cubicBezTo>
                  <a:cubicBezTo>
                    <a:pt x="286" y="634"/>
                    <a:pt x="286" y="634"/>
                    <a:pt x="286" y="634"/>
                  </a:cubicBezTo>
                  <a:cubicBezTo>
                    <a:pt x="289" y="633"/>
                    <a:pt x="291" y="632"/>
                    <a:pt x="293" y="631"/>
                  </a:cubicBezTo>
                  <a:cubicBezTo>
                    <a:pt x="295" y="630"/>
                    <a:pt x="297" y="628"/>
                    <a:pt x="298" y="627"/>
                  </a:cubicBezTo>
                  <a:cubicBezTo>
                    <a:pt x="300" y="627"/>
                    <a:pt x="300" y="627"/>
                    <a:pt x="300" y="627"/>
                  </a:cubicBezTo>
                  <a:cubicBezTo>
                    <a:pt x="294" y="662"/>
                    <a:pt x="294" y="662"/>
                    <a:pt x="294" y="662"/>
                  </a:cubicBezTo>
                  <a:close/>
                  <a:moveTo>
                    <a:pt x="321" y="657"/>
                  </a:moveTo>
                  <a:cubicBezTo>
                    <a:pt x="325" y="657"/>
                    <a:pt x="325" y="657"/>
                    <a:pt x="325" y="657"/>
                  </a:cubicBezTo>
                  <a:cubicBezTo>
                    <a:pt x="325" y="659"/>
                    <a:pt x="326" y="660"/>
                    <a:pt x="327" y="661"/>
                  </a:cubicBezTo>
                  <a:cubicBezTo>
                    <a:pt x="328" y="662"/>
                    <a:pt x="329" y="663"/>
                    <a:pt x="330" y="663"/>
                  </a:cubicBezTo>
                  <a:cubicBezTo>
                    <a:pt x="332" y="663"/>
                    <a:pt x="333" y="663"/>
                    <a:pt x="334" y="662"/>
                  </a:cubicBezTo>
                  <a:cubicBezTo>
                    <a:pt x="335" y="662"/>
                    <a:pt x="336" y="661"/>
                    <a:pt x="336" y="660"/>
                  </a:cubicBezTo>
                  <a:cubicBezTo>
                    <a:pt x="337" y="659"/>
                    <a:pt x="338" y="658"/>
                    <a:pt x="338" y="656"/>
                  </a:cubicBezTo>
                  <a:cubicBezTo>
                    <a:pt x="339" y="655"/>
                    <a:pt x="339" y="653"/>
                    <a:pt x="339" y="651"/>
                  </a:cubicBezTo>
                  <a:cubicBezTo>
                    <a:pt x="339" y="651"/>
                    <a:pt x="339" y="651"/>
                    <a:pt x="339" y="650"/>
                  </a:cubicBezTo>
                  <a:cubicBezTo>
                    <a:pt x="338" y="652"/>
                    <a:pt x="337" y="653"/>
                    <a:pt x="336" y="653"/>
                  </a:cubicBezTo>
                  <a:cubicBezTo>
                    <a:pt x="334" y="654"/>
                    <a:pt x="333" y="654"/>
                    <a:pt x="331" y="654"/>
                  </a:cubicBezTo>
                  <a:cubicBezTo>
                    <a:pt x="328" y="654"/>
                    <a:pt x="326" y="653"/>
                    <a:pt x="324" y="650"/>
                  </a:cubicBezTo>
                  <a:cubicBezTo>
                    <a:pt x="322" y="648"/>
                    <a:pt x="321" y="645"/>
                    <a:pt x="322" y="642"/>
                  </a:cubicBezTo>
                  <a:cubicBezTo>
                    <a:pt x="322" y="638"/>
                    <a:pt x="323" y="636"/>
                    <a:pt x="325" y="634"/>
                  </a:cubicBezTo>
                  <a:cubicBezTo>
                    <a:pt x="328" y="632"/>
                    <a:pt x="330" y="631"/>
                    <a:pt x="333" y="631"/>
                  </a:cubicBezTo>
                  <a:cubicBezTo>
                    <a:pt x="336" y="631"/>
                    <a:pt x="338" y="632"/>
                    <a:pt x="339" y="634"/>
                  </a:cubicBezTo>
                  <a:cubicBezTo>
                    <a:pt x="341" y="635"/>
                    <a:pt x="342" y="637"/>
                    <a:pt x="343" y="639"/>
                  </a:cubicBezTo>
                  <a:cubicBezTo>
                    <a:pt x="344" y="641"/>
                    <a:pt x="344" y="645"/>
                    <a:pt x="344" y="649"/>
                  </a:cubicBezTo>
                  <a:cubicBezTo>
                    <a:pt x="343" y="653"/>
                    <a:pt x="343" y="657"/>
                    <a:pt x="341" y="659"/>
                  </a:cubicBezTo>
                  <a:cubicBezTo>
                    <a:pt x="340" y="662"/>
                    <a:pt x="339" y="664"/>
                    <a:pt x="337" y="665"/>
                  </a:cubicBezTo>
                  <a:cubicBezTo>
                    <a:pt x="335" y="666"/>
                    <a:pt x="332" y="667"/>
                    <a:pt x="330" y="666"/>
                  </a:cubicBezTo>
                  <a:cubicBezTo>
                    <a:pt x="327" y="666"/>
                    <a:pt x="325" y="665"/>
                    <a:pt x="323" y="664"/>
                  </a:cubicBezTo>
                  <a:cubicBezTo>
                    <a:pt x="322" y="662"/>
                    <a:pt x="321" y="660"/>
                    <a:pt x="321" y="657"/>
                  </a:cubicBezTo>
                  <a:close/>
                  <a:moveTo>
                    <a:pt x="340" y="643"/>
                  </a:moveTo>
                  <a:cubicBezTo>
                    <a:pt x="340" y="641"/>
                    <a:pt x="339" y="639"/>
                    <a:pt x="338" y="637"/>
                  </a:cubicBezTo>
                  <a:cubicBezTo>
                    <a:pt x="337" y="636"/>
                    <a:pt x="335" y="635"/>
                    <a:pt x="334" y="635"/>
                  </a:cubicBezTo>
                  <a:cubicBezTo>
                    <a:pt x="332" y="635"/>
                    <a:pt x="330" y="635"/>
                    <a:pt x="329" y="637"/>
                  </a:cubicBezTo>
                  <a:cubicBezTo>
                    <a:pt x="327" y="638"/>
                    <a:pt x="326" y="640"/>
                    <a:pt x="326" y="642"/>
                  </a:cubicBezTo>
                  <a:cubicBezTo>
                    <a:pt x="326" y="645"/>
                    <a:pt x="326" y="646"/>
                    <a:pt x="327" y="648"/>
                  </a:cubicBezTo>
                  <a:cubicBezTo>
                    <a:pt x="329" y="649"/>
                    <a:pt x="330" y="650"/>
                    <a:pt x="332" y="650"/>
                  </a:cubicBezTo>
                  <a:cubicBezTo>
                    <a:pt x="334" y="651"/>
                    <a:pt x="336" y="650"/>
                    <a:pt x="337" y="649"/>
                  </a:cubicBezTo>
                  <a:cubicBezTo>
                    <a:pt x="339" y="648"/>
                    <a:pt x="339" y="646"/>
                    <a:pt x="340" y="643"/>
                  </a:cubicBezTo>
                  <a:close/>
                  <a:moveTo>
                    <a:pt x="383" y="661"/>
                  </a:moveTo>
                  <a:cubicBezTo>
                    <a:pt x="383" y="665"/>
                    <a:pt x="383" y="665"/>
                    <a:pt x="383" y="665"/>
                  </a:cubicBezTo>
                  <a:cubicBezTo>
                    <a:pt x="360" y="667"/>
                    <a:pt x="360" y="667"/>
                    <a:pt x="360" y="667"/>
                  </a:cubicBezTo>
                  <a:cubicBezTo>
                    <a:pt x="360" y="666"/>
                    <a:pt x="360" y="665"/>
                    <a:pt x="361" y="664"/>
                  </a:cubicBezTo>
                  <a:cubicBezTo>
                    <a:pt x="361" y="662"/>
                    <a:pt x="362" y="661"/>
                    <a:pt x="363" y="659"/>
                  </a:cubicBezTo>
                  <a:cubicBezTo>
                    <a:pt x="364" y="658"/>
                    <a:pt x="366" y="656"/>
                    <a:pt x="368" y="653"/>
                  </a:cubicBezTo>
                  <a:cubicBezTo>
                    <a:pt x="372" y="650"/>
                    <a:pt x="374" y="647"/>
                    <a:pt x="375" y="646"/>
                  </a:cubicBezTo>
                  <a:cubicBezTo>
                    <a:pt x="376" y="644"/>
                    <a:pt x="377" y="642"/>
                    <a:pt x="377" y="640"/>
                  </a:cubicBezTo>
                  <a:cubicBezTo>
                    <a:pt x="376" y="639"/>
                    <a:pt x="376" y="637"/>
                    <a:pt x="374" y="636"/>
                  </a:cubicBezTo>
                  <a:cubicBezTo>
                    <a:pt x="373" y="635"/>
                    <a:pt x="372" y="635"/>
                    <a:pt x="370" y="635"/>
                  </a:cubicBezTo>
                  <a:cubicBezTo>
                    <a:pt x="368" y="635"/>
                    <a:pt x="366" y="636"/>
                    <a:pt x="365" y="637"/>
                  </a:cubicBezTo>
                  <a:cubicBezTo>
                    <a:pt x="364" y="638"/>
                    <a:pt x="363" y="640"/>
                    <a:pt x="363" y="642"/>
                  </a:cubicBezTo>
                  <a:cubicBezTo>
                    <a:pt x="359" y="642"/>
                    <a:pt x="359" y="642"/>
                    <a:pt x="359" y="642"/>
                  </a:cubicBezTo>
                  <a:cubicBezTo>
                    <a:pt x="359" y="639"/>
                    <a:pt x="360" y="636"/>
                    <a:pt x="362" y="635"/>
                  </a:cubicBezTo>
                  <a:cubicBezTo>
                    <a:pt x="364" y="633"/>
                    <a:pt x="366" y="632"/>
                    <a:pt x="369" y="631"/>
                  </a:cubicBezTo>
                  <a:cubicBezTo>
                    <a:pt x="373" y="631"/>
                    <a:pt x="375" y="632"/>
                    <a:pt x="378" y="633"/>
                  </a:cubicBezTo>
                  <a:cubicBezTo>
                    <a:pt x="380" y="635"/>
                    <a:pt x="381" y="637"/>
                    <a:pt x="381" y="640"/>
                  </a:cubicBezTo>
                  <a:cubicBezTo>
                    <a:pt x="381" y="641"/>
                    <a:pt x="381" y="643"/>
                    <a:pt x="381" y="644"/>
                  </a:cubicBezTo>
                  <a:cubicBezTo>
                    <a:pt x="380" y="645"/>
                    <a:pt x="379" y="647"/>
                    <a:pt x="378" y="649"/>
                  </a:cubicBezTo>
                  <a:cubicBezTo>
                    <a:pt x="377" y="650"/>
                    <a:pt x="375" y="652"/>
                    <a:pt x="372" y="655"/>
                  </a:cubicBezTo>
                  <a:cubicBezTo>
                    <a:pt x="370" y="658"/>
                    <a:pt x="368" y="659"/>
                    <a:pt x="368" y="660"/>
                  </a:cubicBezTo>
                  <a:cubicBezTo>
                    <a:pt x="367" y="661"/>
                    <a:pt x="366" y="662"/>
                    <a:pt x="366" y="662"/>
                  </a:cubicBezTo>
                  <a:cubicBezTo>
                    <a:pt x="383" y="661"/>
                    <a:pt x="383" y="661"/>
                    <a:pt x="383" y="661"/>
                  </a:cubicBezTo>
                  <a:close/>
                  <a:moveTo>
                    <a:pt x="401" y="653"/>
                  </a:moveTo>
                  <a:cubicBezTo>
                    <a:pt x="405" y="652"/>
                    <a:pt x="405" y="652"/>
                    <a:pt x="405" y="652"/>
                  </a:cubicBezTo>
                  <a:cubicBezTo>
                    <a:pt x="406" y="654"/>
                    <a:pt x="407" y="656"/>
                    <a:pt x="408" y="657"/>
                  </a:cubicBezTo>
                  <a:cubicBezTo>
                    <a:pt x="410" y="658"/>
                    <a:pt x="411" y="658"/>
                    <a:pt x="413" y="658"/>
                  </a:cubicBezTo>
                  <a:cubicBezTo>
                    <a:pt x="415" y="657"/>
                    <a:pt x="416" y="656"/>
                    <a:pt x="417" y="655"/>
                  </a:cubicBezTo>
                  <a:cubicBezTo>
                    <a:pt x="418" y="653"/>
                    <a:pt x="419" y="651"/>
                    <a:pt x="419" y="649"/>
                  </a:cubicBezTo>
                  <a:cubicBezTo>
                    <a:pt x="418" y="647"/>
                    <a:pt x="417" y="646"/>
                    <a:pt x="416" y="645"/>
                  </a:cubicBezTo>
                  <a:cubicBezTo>
                    <a:pt x="414" y="644"/>
                    <a:pt x="413" y="644"/>
                    <a:pt x="411" y="644"/>
                  </a:cubicBezTo>
                  <a:cubicBezTo>
                    <a:pt x="410" y="644"/>
                    <a:pt x="409" y="644"/>
                    <a:pt x="408" y="645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10" y="641"/>
                    <a:pt x="412" y="640"/>
                    <a:pt x="413" y="639"/>
                  </a:cubicBezTo>
                  <a:cubicBezTo>
                    <a:pt x="414" y="638"/>
                    <a:pt x="415" y="636"/>
                    <a:pt x="414" y="634"/>
                  </a:cubicBezTo>
                  <a:cubicBezTo>
                    <a:pt x="414" y="633"/>
                    <a:pt x="413" y="631"/>
                    <a:pt x="412" y="631"/>
                  </a:cubicBezTo>
                  <a:cubicBezTo>
                    <a:pt x="411" y="630"/>
                    <a:pt x="409" y="629"/>
                    <a:pt x="408" y="630"/>
                  </a:cubicBezTo>
                  <a:cubicBezTo>
                    <a:pt x="406" y="630"/>
                    <a:pt x="405" y="631"/>
                    <a:pt x="404" y="632"/>
                  </a:cubicBezTo>
                  <a:cubicBezTo>
                    <a:pt x="403" y="633"/>
                    <a:pt x="403" y="635"/>
                    <a:pt x="403" y="637"/>
                  </a:cubicBezTo>
                  <a:cubicBezTo>
                    <a:pt x="398" y="637"/>
                    <a:pt x="398" y="637"/>
                    <a:pt x="398" y="637"/>
                  </a:cubicBezTo>
                  <a:cubicBezTo>
                    <a:pt x="398" y="634"/>
                    <a:pt x="399" y="632"/>
                    <a:pt x="401" y="630"/>
                  </a:cubicBezTo>
                  <a:cubicBezTo>
                    <a:pt x="402" y="628"/>
                    <a:pt x="404" y="627"/>
                    <a:pt x="407" y="626"/>
                  </a:cubicBezTo>
                  <a:cubicBezTo>
                    <a:pt x="409" y="626"/>
                    <a:pt x="411" y="626"/>
                    <a:pt x="412" y="627"/>
                  </a:cubicBezTo>
                  <a:cubicBezTo>
                    <a:pt x="414" y="627"/>
                    <a:pt x="415" y="628"/>
                    <a:pt x="417" y="629"/>
                  </a:cubicBezTo>
                  <a:cubicBezTo>
                    <a:pt x="418" y="630"/>
                    <a:pt x="418" y="632"/>
                    <a:pt x="419" y="633"/>
                  </a:cubicBezTo>
                  <a:cubicBezTo>
                    <a:pt x="419" y="635"/>
                    <a:pt x="419" y="636"/>
                    <a:pt x="418" y="638"/>
                  </a:cubicBezTo>
                  <a:cubicBezTo>
                    <a:pt x="418" y="639"/>
                    <a:pt x="417" y="640"/>
                    <a:pt x="415" y="641"/>
                  </a:cubicBezTo>
                  <a:cubicBezTo>
                    <a:pt x="417" y="641"/>
                    <a:pt x="419" y="642"/>
                    <a:pt x="420" y="643"/>
                  </a:cubicBezTo>
                  <a:cubicBezTo>
                    <a:pt x="422" y="644"/>
                    <a:pt x="423" y="646"/>
                    <a:pt x="423" y="648"/>
                  </a:cubicBezTo>
                  <a:cubicBezTo>
                    <a:pt x="423" y="651"/>
                    <a:pt x="423" y="654"/>
                    <a:pt x="421" y="657"/>
                  </a:cubicBezTo>
                  <a:cubicBezTo>
                    <a:pt x="419" y="659"/>
                    <a:pt x="417" y="661"/>
                    <a:pt x="413" y="661"/>
                  </a:cubicBezTo>
                  <a:cubicBezTo>
                    <a:pt x="410" y="662"/>
                    <a:pt x="408" y="661"/>
                    <a:pt x="405" y="660"/>
                  </a:cubicBezTo>
                  <a:cubicBezTo>
                    <a:pt x="403" y="658"/>
                    <a:pt x="402" y="656"/>
                    <a:pt x="401" y="653"/>
                  </a:cubicBezTo>
                  <a:close/>
                  <a:moveTo>
                    <a:pt x="490" y="596"/>
                  </a:moveTo>
                  <a:cubicBezTo>
                    <a:pt x="494" y="593"/>
                    <a:pt x="494" y="593"/>
                    <a:pt x="494" y="593"/>
                  </a:cubicBezTo>
                  <a:cubicBezTo>
                    <a:pt x="503" y="611"/>
                    <a:pt x="503" y="611"/>
                    <a:pt x="503" y="611"/>
                  </a:cubicBezTo>
                  <a:cubicBezTo>
                    <a:pt x="505" y="614"/>
                    <a:pt x="506" y="617"/>
                    <a:pt x="506" y="619"/>
                  </a:cubicBezTo>
                  <a:cubicBezTo>
                    <a:pt x="507" y="621"/>
                    <a:pt x="506" y="623"/>
                    <a:pt x="505" y="625"/>
                  </a:cubicBezTo>
                  <a:cubicBezTo>
                    <a:pt x="504" y="627"/>
                    <a:pt x="502" y="629"/>
                    <a:pt x="499" y="631"/>
                  </a:cubicBezTo>
                  <a:cubicBezTo>
                    <a:pt x="496" y="632"/>
                    <a:pt x="493" y="633"/>
                    <a:pt x="491" y="633"/>
                  </a:cubicBezTo>
                  <a:cubicBezTo>
                    <a:pt x="488" y="633"/>
                    <a:pt x="486" y="632"/>
                    <a:pt x="485" y="631"/>
                  </a:cubicBezTo>
                  <a:cubicBezTo>
                    <a:pt x="483" y="629"/>
                    <a:pt x="481" y="627"/>
                    <a:pt x="479" y="624"/>
                  </a:cubicBezTo>
                  <a:cubicBezTo>
                    <a:pt x="470" y="606"/>
                    <a:pt x="470" y="606"/>
                    <a:pt x="470" y="606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83" y="622"/>
                    <a:pt x="483" y="622"/>
                    <a:pt x="483" y="622"/>
                  </a:cubicBezTo>
                  <a:cubicBezTo>
                    <a:pt x="485" y="624"/>
                    <a:pt x="486" y="626"/>
                    <a:pt x="487" y="627"/>
                  </a:cubicBezTo>
                  <a:cubicBezTo>
                    <a:pt x="488" y="628"/>
                    <a:pt x="490" y="629"/>
                    <a:pt x="491" y="629"/>
                  </a:cubicBezTo>
                  <a:cubicBezTo>
                    <a:pt x="493" y="629"/>
                    <a:pt x="495" y="628"/>
                    <a:pt x="496" y="627"/>
                  </a:cubicBezTo>
                  <a:cubicBezTo>
                    <a:pt x="499" y="626"/>
                    <a:pt x="501" y="624"/>
                    <a:pt x="502" y="622"/>
                  </a:cubicBezTo>
                  <a:cubicBezTo>
                    <a:pt x="502" y="620"/>
                    <a:pt x="501" y="617"/>
                    <a:pt x="499" y="613"/>
                  </a:cubicBezTo>
                  <a:cubicBezTo>
                    <a:pt x="490" y="596"/>
                    <a:pt x="490" y="596"/>
                    <a:pt x="490" y="596"/>
                  </a:cubicBezTo>
                  <a:close/>
                  <a:moveTo>
                    <a:pt x="535" y="608"/>
                  </a:moveTo>
                  <a:cubicBezTo>
                    <a:pt x="514" y="581"/>
                    <a:pt x="514" y="581"/>
                    <a:pt x="514" y="581"/>
                  </a:cubicBezTo>
                  <a:cubicBezTo>
                    <a:pt x="517" y="578"/>
                    <a:pt x="517" y="578"/>
                    <a:pt x="517" y="578"/>
                  </a:cubicBezTo>
                  <a:cubicBezTo>
                    <a:pt x="548" y="588"/>
                    <a:pt x="548" y="588"/>
                    <a:pt x="548" y="588"/>
                  </a:cubicBezTo>
                  <a:cubicBezTo>
                    <a:pt x="531" y="566"/>
                    <a:pt x="531" y="566"/>
                    <a:pt x="531" y="566"/>
                  </a:cubicBezTo>
                  <a:cubicBezTo>
                    <a:pt x="535" y="564"/>
                    <a:pt x="535" y="564"/>
                    <a:pt x="535" y="564"/>
                  </a:cubicBezTo>
                  <a:cubicBezTo>
                    <a:pt x="557" y="591"/>
                    <a:pt x="557" y="591"/>
                    <a:pt x="557" y="591"/>
                  </a:cubicBezTo>
                  <a:cubicBezTo>
                    <a:pt x="553" y="593"/>
                    <a:pt x="553" y="593"/>
                    <a:pt x="553" y="593"/>
                  </a:cubicBezTo>
                  <a:cubicBezTo>
                    <a:pt x="522" y="584"/>
                    <a:pt x="522" y="584"/>
                    <a:pt x="522" y="584"/>
                  </a:cubicBezTo>
                  <a:cubicBezTo>
                    <a:pt x="539" y="605"/>
                    <a:pt x="539" y="605"/>
                    <a:pt x="539" y="605"/>
                  </a:cubicBezTo>
                  <a:cubicBezTo>
                    <a:pt x="535" y="608"/>
                    <a:pt x="535" y="608"/>
                    <a:pt x="535" y="608"/>
                  </a:cubicBezTo>
                  <a:close/>
                  <a:moveTo>
                    <a:pt x="579" y="569"/>
                  </a:moveTo>
                  <a:cubicBezTo>
                    <a:pt x="582" y="566"/>
                    <a:pt x="582" y="566"/>
                    <a:pt x="582" y="566"/>
                  </a:cubicBezTo>
                  <a:cubicBezTo>
                    <a:pt x="557" y="542"/>
                    <a:pt x="557" y="542"/>
                    <a:pt x="557" y="542"/>
                  </a:cubicBezTo>
                  <a:cubicBezTo>
                    <a:pt x="554" y="545"/>
                    <a:pt x="554" y="545"/>
                    <a:pt x="554" y="545"/>
                  </a:cubicBezTo>
                  <a:cubicBezTo>
                    <a:pt x="579" y="569"/>
                    <a:pt x="579" y="569"/>
                    <a:pt x="579" y="569"/>
                  </a:cubicBezTo>
                  <a:close/>
                  <a:moveTo>
                    <a:pt x="608" y="535"/>
                  </a:moveTo>
                  <a:cubicBezTo>
                    <a:pt x="572" y="526"/>
                    <a:pt x="572" y="526"/>
                    <a:pt x="572" y="526"/>
                  </a:cubicBezTo>
                  <a:cubicBezTo>
                    <a:pt x="575" y="522"/>
                    <a:pt x="575" y="522"/>
                    <a:pt x="575" y="522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3" y="529"/>
                    <a:pt x="605" y="530"/>
                    <a:pt x="606" y="530"/>
                  </a:cubicBezTo>
                  <a:cubicBezTo>
                    <a:pt x="605" y="529"/>
                    <a:pt x="604" y="527"/>
                    <a:pt x="603" y="526"/>
                  </a:cubicBezTo>
                  <a:cubicBezTo>
                    <a:pt x="587" y="504"/>
                    <a:pt x="587" y="504"/>
                    <a:pt x="587" y="504"/>
                  </a:cubicBezTo>
                  <a:cubicBezTo>
                    <a:pt x="590" y="500"/>
                    <a:pt x="590" y="500"/>
                    <a:pt x="590" y="500"/>
                  </a:cubicBezTo>
                  <a:cubicBezTo>
                    <a:pt x="611" y="531"/>
                    <a:pt x="611" y="531"/>
                    <a:pt x="611" y="531"/>
                  </a:cubicBezTo>
                  <a:cubicBezTo>
                    <a:pt x="608" y="535"/>
                    <a:pt x="608" y="535"/>
                    <a:pt x="608" y="535"/>
                  </a:cubicBezTo>
                  <a:close/>
                  <a:moveTo>
                    <a:pt x="632" y="496"/>
                  </a:moveTo>
                  <a:cubicBezTo>
                    <a:pt x="600" y="482"/>
                    <a:pt x="600" y="482"/>
                    <a:pt x="600" y="482"/>
                  </a:cubicBezTo>
                  <a:cubicBezTo>
                    <a:pt x="610" y="459"/>
                    <a:pt x="610" y="459"/>
                    <a:pt x="610" y="459"/>
                  </a:cubicBezTo>
                  <a:cubicBezTo>
                    <a:pt x="614" y="461"/>
                    <a:pt x="614" y="461"/>
                    <a:pt x="614" y="461"/>
                  </a:cubicBezTo>
                  <a:cubicBezTo>
                    <a:pt x="606" y="480"/>
                    <a:pt x="606" y="480"/>
                    <a:pt x="606" y="480"/>
                  </a:cubicBezTo>
                  <a:cubicBezTo>
                    <a:pt x="616" y="484"/>
                    <a:pt x="616" y="484"/>
                    <a:pt x="616" y="484"/>
                  </a:cubicBezTo>
                  <a:cubicBezTo>
                    <a:pt x="623" y="467"/>
                    <a:pt x="623" y="467"/>
                    <a:pt x="623" y="467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630" y="491"/>
                    <a:pt x="630" y="491"/>
                    <a:pt x="630" y="491"/>
                  </a:cubicBezTo>
                  <a:cubicBezTo>
                    <a:pt x="639" y="471"/>
                    <a:pt x="639" y="471"/>
                    <a:pt x="639" y="471"/>
                  </a:cubicBezTo>
                  <a:cubicBezTo>
                    <a:pt x="642" y="473"/>
                    <a:pt x="642" y="473"/>
                    <a:pt x="642" y="473"/>
                  </a:cubicBezTo>
                  <a:cubicBezTo>
                    <a:pt x="632" y="496"/>
                    <a:pt x="632" y="496"/>
                    <a:pt x="632" y="496"/>
                  </a:cubicBezTo>
                  <a:close/>
                  <a:moveTo>
                    <a:pt x="653" y="446"/>
                  </a:moveTo>
                  <a:cubicBezTo>
                    <a:pt x="619" y="437"/>
                    <a:pt x="619" y="437"/>
                    <a:pt x="619" y="437"/>
                  </a:cubicBezTo>
                  <a:cubicBezTo>
                    <a:pt x="623" y="422"/>
                    <a:pt x="623" y="422"/>
                    <a:pt x="623" y="422"/>
                  </a:cubicBezTo>
                  <a:cubicBezTo>
                    <a:pt x="624" y="419"/>
                    <a:pt x="625" y="417"/>
                    <a:pt x="626" y="416"/>
                  </a:cubicBezTo>
                  <a:cubicBezTo>
                    <a:pt x="627" y="414"/>
                    <a:pt x="628" y="413"/>
                    <a:pt x="630" y="413"/>
                  </a:cubicBezTo>
                  <a:cubicBezTo>
                    <a:pt x="632" y="412"/>
                    <a:pt x="634" y="412"/>
                    <a:pt x="635" y="413"/>
                  </a:cubicBezTo>
                  <a:cubicBezTo>
                    <a:pt x="638" y="413"/>
                    <a:pt x="640" y="415"/>
                    <a:pt x="641" y="417"/>
                  </a:cubicBezTo>
                  <a:cubicBezTo>
                    <a:pt x="642" y="419"/>
                    <a:pt x="642" y="421"/>
                    <a:pt x="642" y="425"/>
                  </a:cubicBezTo>
                  <a:cubicBezTo>
                    <a:pt x="643" y="424"/>
                    <a:pt x="644" y="423"/>
                    <a:pt x="644" y="422"/>
                  </a:cubicBezTo>
                  <a:cubicBezTo>
                    <a:pt x="646" y="421"/>
                    <a:pt x="648" y="421"/>
                    <a:pt x="650" y="420"/>
                  </a:cubicBezTo>
                  <a:cubicBezTo>
                    <a:pt x="661" y="417"/>
                    <a:pt x="661" y="417"/>
                    <a:pt x="661" y="417"/>
                  </a:cubicBezTo>
                  <a:cubicBezTo>
                    <a:pt x="659" y="422"/>
                    <a:pt x="659" y="422"/>
                    <a:pt x="659" y="422"/>
                  </a:cubicBezTo>
                  <a:cubicBezTo>
                    <a:pt x="651" y="425"/>
                    <a:pt x="651" y="425"/>
                    <a:pt x="651" y="425"/>
                  </a:cubicBezTo>
                  <a:cubicBezTo>
                    <a:pt x="649" y="425"/>
                    <a:pt x="647" y="426"/>
                    <a:pt x="645" y="427"/>
                  </a:cubicBezTo>
                  <a:cubicBezTo>
                    <a:pt x="644" y="427"/>
                    <a:pt x="643" y="428"/>
                    <a:pt x="643" y="428"/>
                  </a:cubicBezTo>
                  <a:cubicBezTo>
                    <a:pt x="642" y="429"/>
                    <a:pt x="642" y="429"/>
                    <a:pt x="641" y="430"/>
                  </a:cubicBezTo>
                  <a:cubicBezTo>
                    <a:pt x="641" y="431"/>
                    <a:pt x="641" y="431"/>
                    <a:pt x="640" y="432"/>
                  </a:cubicBezTo>
                  <a:cubicBezTo>
                    <a:pt x="639" y="438"/>
                    <a:pt x="639" y="438"/>
                    <a:pt x="639" y="438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3" y="446"/>
                    <a:pt x="653" y="446"/>
                    <a:pt x="653" y="446"/>
                  </a:cubicBezTo>
                  <a:close/>
                  <a:moveTo>
                    <a:pt x="635" y="437"/>
                  </a:moveTo>
                  <a:cubicBezTo>
                    <a:pt x="638" y="427"/>
                    <a:pt x="638" y="427"/>
                    <a:pt x="638" y="427"/>
                  </a:cubicBezTo>
                  <a:cubicBezTo>
                    <a:pt x="638" y="425"/>
                    <a:pt x="638" y="423"/>
                    <a:pt x="638" y="422"/>
                  </a:cubicBezTo>
                  <a:cubicBezTo>
                    <a:pt x="638" y="421"/>
                    <a:pt x="638" y="420"/>
                    <a:pt x="637" y="419"/>
                  </a:cubicBezTo>
                  <a:cubicBezTo>
                    <a:pt x="636" y="418"/>
                    <a:pt x="635" y="418"/>
                    <a:pt x="634" y="417"/>
                  </a:cubicBezTo>
                  <a:cubicBezTo>
                    <a:pt x="633" y="417"/>
                    <a:pt x="631" y="417"/>
                    <a:pt x="630" y="418"/>
                  </a:cubicBezTo>
                  <a:cubicBezTo>
                    <a:pt x="629" y="419"/>
                    <a:pt x="628" y="421"/>
                    <a:pt x="627" y="423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35" y="437"/>
                    <a:pt x="635" y="437"/>
                    <a:pt x="635" y="437"/>
                  </a:cubicBezTo>
                  <a:close/>
                  <a:moveTo>
                    <a:pt x="654" y="391"/>
                  </a:moveTo>
                  <a:cubicBezTo>
                    <a:pt x="654" y="386"/>
                    <a:pt x="654" y="386"/>
                    <a:pt x="654" y="386"/>
                  </a:cubicBezTo>
                  <a:cubicBezTo>
                    <a:pt x="655" y="386"/>
                    <a:pt x="657" y="386"/>
                    <a:pt x="658" y="385"/>
                  </a:cubicBezTo>
                  <a:cubicBezTo>
                    <a:pt x="659" y="385"/>
                    <a:pt x="660" y="383"/>
                    <a:pt x="661" y="382"/>
                  </a:cubicBezTo>
                  <a:cubicBezTo>
                    <a:pt x="662" y="380"/>
                    <a:pt x="662" y="379"/>
                    <a:pt x="662" y="377"/>
                  </a:cubicBezTo>
                  <a:cubicBezTo>
                    <a:pt x="662" y="375"/>
                    <a:pt x="662" y="373"/>
                    <a:pt x="662" y="372"/>
                  </a:cubicBezTo>
                  <a:cubicBezTo>
                    <a:pt x="661" y="371"/>
                    <a:pt x="661" y="370"/>
                    <a:pt x="660" y="369"/>
                  </a:cubicBezTo>
                  <a:cubicBezTo>
                    <a:pt x="659" y="368"/>
                    <a:pt x="658" y="368"/>
                    <a:pt x="657" y="368"/>
                  </a:cubicBezTo>
                  <a:cubicBezTo>
                    <a:pt x="656" y="368"/>
                    <a:pt x="655" y="368"/>
                    <a:pt x="654" y="368"/>
                  </a:cubicBezTo>
                  <a:cubicBezTo>
                    <a:pt x="653" y="369"/>
                    <a:pt x="652" y="370"/>
                    <a:pt x="652" y="371"/>
                  </a:cubicBezTo>
                  <a:cubicBezTo>
                    <a:pt x="651" y="372"/>
                    <a:pt x="651" y="374"/>
                    <a:pt x="650" y="377"/>
                  </a:cubicBezTo>
                  <a:cubicBezTo>
                    <a:pt x="649" y="381"/>
                    <a:pt x="648" y="383"/>
                    <a:pt x="647" y="384"/>
                  </a:cubicBezTo>
                  <a:cubicBezTo>
                    <a:pt x="646" y="386"/>
                    <a:pt x="645" y="387"/>
                    <a:pt x="644" y="387"/>
                  </a:cubicBezTo>
                  <a:cubicBezTo>
                    <a:pt x="642" y="388"/>
                    <a:pt x="641" y="388"/>
                    <a:pt x="639" y="388"/>
                  </a:cubicBezTo>
                  <a:cubicBezTo>
                    <a:pt x="638" y="388"/>
                    <a:pt x="636" y="388"/>
                    <a:pt x="634" y="387"/>
                  </a:cubicBezTo>
                  <a:cubicBezTo>
                    <a:pt x="633" y="385"/>
                    <a:pt x="632" y="384"/>
                    <a:pt x="631" y="382"/>
                  </a:cubicBezTo>
                  <a:cubicBezTo>
                    <a:pt x="631" y="380"/>
                    <a:pt x="630" y="378"/>
                    <a:pt x="631" y="376"/>
                  </a:cubicBezTo>
                  <a:cubicBezTo>
                    <a:pt x="631" y="373"/>
                    <a:pt x="631" y="371"/>
                    <a:pt x="632" y="369"/>
                  </a:cubicBezTo>
                  <a:cubicBezTo>
                    <a:pt x="633" y="367"/>
                    <a:pt x="635" y="366"/>
                    <a:pt x="636" y="365"/>
                  </a:cubicBezTo>
                  <a:cubicBezTo>
                    <a:pt x="638" y="364"/>
                    <a:pt x="640" y="363"/>
                    <a:pt x="642" y="363"/>
                  </a:cubicBezTo>
                  <a:cubicBezTo>
                    <a:pt x="642" y="368"/>
                    <a:pt x="642" y="368"/>
                    <a:pt x="642" y="368"/>
                  </a:cubicBezTo>
                  <a:cubicBezTo>
                    <a:pt x="640" y="368"/>
                    <a:pt x="638" y="368"/>
                    <a:pt x="637" y="370"/>
                  </a:cubicBezTo>
                  <a:cubicBezTo>
                    <a:pt x="636" y="371"/>
                    <a:pt x="635" y="373"/>
                    <a:pt x="635" y="376"/>
                  </a:cubicBezTo>
                  <a:cubicBezTo>
                    <a:pt x="634" y="378"/>
                    <a:pt x="635" y="380"/>
                    <a:pt x="636" y="382"/>
                  </a:cubicBezTo>
                  <a:cubicBezTo>
                    <a:pt x="637" y="383"/>
                    <a:pt x="638" y="384"/>
                    <a:pt x="639" y="384"/>
                  </a:cubicBezTo>
                  <a:cubicBezTo>
                    <a:pt x="640" y="384"/>
                    <a:pt x="642" y="384"/>
                    <a:pt x="642" y="383"/>
                  </a:cubicBezTo>
                  <a:cubicBezTo>
                    <a:pt x="643" y="382"/>
                    <a:pt x="644" y="380"/>
                    <a:pt x="645" y="376"/>
                  </a:cubicBezTo>
                  <a:cubicBezTo>
                    <a:pt x="646" y="372"/>
                    <a:pt x="647" y="370"/>
                    <a:pt x="648" y="369"/>
                  </a:cubicBezTo>
                  <a:cubicBezTo>
                    <a:pt x="649" y="367"/>
                    <a:pt x="650" y="365"/>
                    <a:pt x="652" y="364"/>
                  </a:cubicBezTo>
                  <a:cubicBezTo>
                    <a:pt x="653" y="364"/>
                    <a:pt x="655" y="363"/>
                    <a:pt x="657" y="363"/>
                  </a:cubicBezTo>
                  <a:cubicBezTo>
                    <a:pt x="659" y="363"/>
                    <a:pt x="660" y="364"/>
                    <a:pt x="662" y="365"/>
                  </a:cubicBezTo>
                  <a:cubicBezTo>
                    <a:pt x="664" y="366"/>
                    <a:pt x="665" y="368"/>
                    <a:pt x="665" y="370"/>
                  </a:cubicBezTo>
                  <a:cubicBezTo>
                    <a:pt x="666" y="372"/>
                    <a:pt x="667" y="374"/>
                    <a:pt x="666" y="377"/>
                  </a:cubicBezTo>
                  <a:cubicBezTo>
                    <a:pt x="666" y="380"/>
                    <a:pt x="665" y="382"/>
                    <a:pt x="664" y="385"/>
                  </a:cubicBezTo>
                  <a:cubicBezTo>
                    <a:pt x="663" y="387"/>
                    <a:pt x="662" y="388"/>
                    <a:pt x="660" y="389"/>
                  </a:cubicBezTo>
                  <a:cubicBezTo>
                    <a:pt x="658" y="390"/>
                    <a:pt x="656" y="391"/>
                    <a:pt x="654" y="391"/>
                  </a:cubicBezTo>
                  <a:close/>
                  <a:moveTo>
                    <a:pt x="667" y="335"/>
                  </a:moveTo>
                  <a:cubicBezTo>
                    <a:pt x="632" y="338"/>
                    <a:pt x="632" y="338"/>
                    <a:pt x="632" y="338"/>
                  </a:cubicBezTo>
                  <a:cubicBezTo>
                    <a:pt x="632" y="333"/>
                    <a:pt x="632" y="333"/>
                    <a:pt x="632" y="333"/>
                  </a:cubicBezTo>
                  <a:cubicBezTo>
                    <a:pt x="666" y="330"/>
                    <a:pt x="666" y="330"/>
                    <a:pt x="666" y="330"/>
                  </a:cubicBezTo>
                  <a:cubicBezTo>
                    <a:pt x="667" y="335"/>
                    <a:pt x="667" y="335"/>
                    <a:pt x="667" y="335"/>
                  </a:cubicBezTo>
                  <a:close/>
                  <a:moveTo>
                    <a:pt x="662" y="291"/>
                  </a:moveTo>
                  <a:cubicBezTo>
                    <a:pt x="632" y="297"/>
                    <a:pt x="632" y="297"/>
                    <a:pt x="632" y="297"/>
                  </a:cubicBezTo>
                  <a:cubicBezTo>
                    <a:pt x="634" y="308"/>
                    <a:pt x="634" y="308"/>
                    <a:pt x="634" y="308"/>
                  </a:cubicBezTo>
                  <a:cubicBezTo>
                    <a:pt x="630" y="309"/>
                    <a:pt x="630" y="309"/>
                    <a:pt x="630" y="309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61" y="287"/>
                    <a:pt x="661" y="287"/>
                    <a:pt x="661" y="287"/>
                  </a:cubicBezTo>
                  <a:cubicBezTo>
                    <a:pt x="662" y="291"/>
                    <a:pt x="662" y="291"/>
                    <a:pt x="662" y="291"/>
                  </a:cubicBezTo>
                  <a:close/>
                  <a:moveTo>
                    <a:pt x="647" y="240"/>
                  </a:moveTo>
                  <a:cubicBezTo>
                    <a:pt x="634" y="246"/>
                    <a:pt x="634" y="246"/>
                    <a:pt x="634" y="246"/>
                  </a:cubicBezTo>
                  <a:cubicBezTo>
                    <a:pt x="620" y="265"/>
                    <a:pt x="620" y="265"/>
                    <a:pt x="620" y="265"/>
                  </a:cubicBezTo>
                  <a:cubicBezTo>
                    <a:pt x="618" y="260"/>
                    <a:pt x="618" y="260"/>
                    <a:pt x="618" y="26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6" y="248"/>
                    <a:pt x="628" y="246"/>
                    <a:pt x="629" y="245"/>
                  </a:cubicBezTo>
                  <a:cubicBezTo>
                    <a:pt x="627" y="244"/>
                    <a:pt x="625" y="244"/>
                    <a:pt x="622" y="243"/>
                  </a:cubicBezTo>
                  <a:cubicBezTo>
                    <a:pt x="610" y="241"/>
                    <a:pt x="610" y="241"/>
                    <a:pt x="610" y="241"/>
                  </a:cubicBezTo>
                  <a:cubicBezTo>
                    <a:pt x="608" y="236"/>
                    <a:pt x="608" y="236"/>
                    <a:pt x="608" y="236"/>
                  </a:cubicBezTo>
                  <a:cubicBezTo>
                    <a:pt x="632" y="241"/>
                    <a:pt x="632" y="241"/>
                    <a:pt x="632" y="241"/>
                  </a:cubicBezTo>
                  <a:cubicBezTo>
                    <a:pt x="645" y="236"/>
                    <a:pt x="645" y="236"/>
                    <a:pt x="645" y="236"/>
                  </a:cubicBezTo>
                  <a:cubicBezTo>
                    <a:pt x="647" y="240"/>
                    <a:pt x="647" y="240"/>
                    <a:pt x="647" y="240"/>
                  </a:cubicBezTo>
                  <a:close/>
                  <a:moveTo>
                    <a:pt x="351" y="105"/>
                  </a:moveTo>
                  <a:cubicBezTo>
                    <a:pt x="216" y="105"/>
                    <a:pt x="106" y="216"/>
                    <a:pt x="106" y="351"/>
                  </a:cubicBezTo>
                  <a:cubicBezTo>
                    <a:pt x="106" y="486"/>
                    <a:pt x="216" y="597"/>
                    <a:pt x="351" y="597"/>
                  </a:cubicBezTo>
                  <a:cubicBezTo>
                    <a:pt x="487" y="597"/>
                    <a:pt x="597" y="486"/>
                    <a:pt x="597" y="351"/>
                  </a:cubicBezTo>
                  <a:cubicBezTo>
                    <a:pt x="597" y="216"/>
                    <a:pt x="487" y="105"/>
                    <a:pt x="351" y="105"/>
                  </a:cubicBezTo>
                  <a:close/>
                  <a:moveTo>
                    <a:pt x="351" y="110"/>
                  </a:moveTo>
                  <a:cubicBezTo>
                    <a:pt x="219" y="110"/>
                    <a:pt x="111" y="218"/>
                    <a:pt x="111" y="351"/>
                  </a:cubicBezTo>
                  <a:cubicBezTo>
                    <a:pt x="111" y="483"/>
                    <a:pt x="219" y="592"/>
                    <a:pt x="351" y="592"/>
                  </a:cubicBezTo>
                  <a:cubicBezTo>
                    <a:pt x="484" y="592"/>
                    <a:pt x="592" y="483"/>
                    <a:pt x="592" y="351"/>
                  </a:cubicBezTo>
                  <a:cubicBezTo>
                    <a:pt x="592" y="218"/>
                    <a:pt x="484" y="110"/>
                    <a:pt x="351" y="110"/>
                  </a:cubicBezTo>
                  <a:close/>
                  <a:moveTo>
                    <a:pt x="351" y="0"/>
                  </a:moveTo>
                  <a:cubicBezTo>
                    <a:pt x="158" y="0"/>
                    <a:pt x="0" y="157"/>
                    <a:pt x="0" y="351"/>
                  </a:cubicBezTo>
                  <a:cubicBezTo>
                    <a:pt x="0" y="544"/>
                    <a:pt x="158" y="702"/>
                    <a:pt x="351" y="702"/>
                  </a:cubicBezTo>
                  <a:cubicBezTo>
                    <a:pt x="545" y="702"/>
                    <a:pt x="703" y="544"/>
                    <a:pt x="703" y="351"/>
                  </a:cubicBezTo>
                  <a:cubicBezTo>
                    <a:pt x="703" y="157"/>
                    <a:pt x="545" y="0"/>
                    <a:pt x="351" y="0"/>
                  </a:cubicBezTo>
                  <a:close/>
                  <a:moveTo>
                    <a:pt x="351" y="6"/>
                  </a:moveTo>
                  <a:cubicBezTo>
                    <a:pt x="161" y="6"/>
                    <a:pt x="6" y="161"/>
                    <a:pt x="6" y="351"/>
                  </a:cubicBezTo>
                  <a:cubicBezTo>
                    <a:pt x="6" y="541"/>
                    <a:pt x="161" y="696"/>
                    <a:pt x="351" y="696"/>
                  </a:cubicBezTo>
                  <a:cubicBezTo>
                    <a:pt x="541" y="696"/>
                    <a:pt x="696" y="541"/>
                    <a:pt x="696" y="351"/>
                  </a:cubicBezTo>
                  <a:cubicBezTo>
                    <a:pt x="696" y="161"/>
                    <a:pt x="541" y="6"/>
                    <a:pt x="351" y="6"/>
                  </a:cubicBezTo>
                  <a:close/>
                  <a:moveTo>
                    <a:pt x="299" y="44"/>
                  </a:moveTo>
                  <a:cubicBezTo>
                    <a:pt x="302" y="45"/>
                    <a:pt x="306" y="48"/>
                    <a:pt x="305" y="52"/>
                  </a:cubicBezTo>
                  <a:cubicBezTo>
                    <a:pt x="304" y="53"/>
                    <a:pt x="304" y="54"/>
                    <a:pt x="304" y="55"/>
                  </a:cubicBezTo>
                  <a:cubicBezTo>
                    <a:pt x="304" y="60"/>
                    <a:pt x="304" y="65"/>
                    <a:pt x="305" y="70"/>
                  </a:cubicBezTo>
                  <a:cubicBezTo>
                    <a:pt x="305" y="73"/>
                    <a:pt x="307" y="77"/>
                    <a:pt x="305" y="79"/>
                  </a:cubicBezTo>
                  <a:cubicBezTo>
                    <a:pt x="303" y="79"/>
                    <a:pt x="303" y="78"/>
                    <a:pt x="302" y="78"/>
                  </a:cubicBezTo>
                  <a:cubicBezTo>
                    <a:pt x="302" y="76"/>
                    <a:pt x="301" y="75"/>
                    <a:pt x="300" y="74"/>
                  </a:cubicBezTo>
                  <a:cubicBezTo>
                    <a:pt x="301" y="73"/>
                    <a:pt x="301" y="71"/>
                    <a:pt x="301" y="70"/>
                  </a:cubicBezTo>
                  <a:cubicBezTo>
                    <a:pt x="300" y="64"/>
                    <a:pt x="299" y="59"/>
                    <a:pt x="299" y="53"/>
                  </a:cubicBezTo>
                  <a:cubicBezTo>
                    <a:pt x="298" y="50"/>
                    <a:pt x="296" y="47"/>
                    <a:pt x="298" y="44"/>
                  </a:cubicBezTo>
                  <a:cubicBezTo>
                    <a:pt x="298" y="44"/>
                    <a:pt x="298" y="44"/>
                    <a:pt x="299" y="44"/>
                  </a:cubicBezTo>
                  <a:close/>
                  <a:moveTo>
                    <a:pt x="308" y="52"/>
                  </a:moveTo>
                  <a:cubicBezTo>
                    <a:pt x="313" y="52"/>
                    <a:pt x="317" y="52"/>
                    <a:pt x="320" y="54"/>
                  </a:cubicBezTo>
                  <a:cubicBezTo>
                    <a:pt x="320" y="55"/>
                    <a:pt x="320" y="55"/>
                    <a:pt x="319" y="56"/>
                  </a:cubicBezTo>
                  <a:cubicBezTo>
                    <a:pt x="312" y="56"/>
                    <a:pt x="313" y="61"/>
                    <a:pt x="306" y="55"/>
                  </a:cubicBezTo>
                  <a:cubicBezTo>
                    <a:pt x="306" y="53"/>
                    <a:pt x="307" y="53"/>
                    <a:pt x="308" y="52"/>
                  </a:cubicBezTo>
                  <a:close/>
                  <a:moveTo>
                    <a:pt x="276" y="57"/>
                  </a:moveTo>
                  <a:cubicBezTo>
                    <a:pt x="280" y="57"/>
                    <a:pt x="283" y="58"/>
                    <a:pt x="284" y="61"/>
                  </a:cubicBezTo>
                  <a:cubicBezTo>
                    <a:pt x="284" y="65"/>
                    <a:pt x="285" y="70"/>
                    <a:pt x="285" y="74"/>
                  </a:cubicBezTo>
                  <a:cubicBezTo>
                    <a:pt x="287" y="74"/>
                    <a:pt x="288" y="74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7" y="80"/>
                    <a:pt x="284" y="85"/>
                    <a:pt x="280" y="87"/>
                  </a:cubicBezTo>
                  <a:cubicBezTo>
                    <a:pt x="278" y="87"/>
                    <a:pt x="276" y="87"/>
                    <a:pt x="273" y="87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5" y="82"/>
                    <a:pt x="280" y="82"/>
                    <a:pt x="280" y="77"/>
                  </a:cubicBezTo>
                  <a:cubicBezTo>
                    <a:pt x="280" y="77"/>
                    <a:pt x="280" y="76"/>
                    <a:pt x="279" y="76"/>
                  </a:cubicBezTo>
                  <a:cubicBezTo>
                    <a:pt x="277" y="76"/>
                    <a:pt x="276" y="75"/>
                    <a:pt x="275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6" y="71"/>
                    <a:pt x="278" y="70"/>
                    <a:pt x="279" y="69"/>
                  </a:cubicBezTo>
                  <a:cubicBezTo>
                    <a:pt x="279" y="61"/>
                    <a:pt x="274" y="62"/>
                    <a:pt x="273" y="58"/>
                  </a:cubicBezTo>
                  <a:cubicBezTo>
                    <a:pt x="273" y="58"/>
                    <a:pt x="274" y="58"/>
                    <a:pt x="274" y="58"/>
                  </a:cubicBezTo>
                  <a:cubicBezTo>
                    <a:pt x="275" y="57"/>
                    <a:pt x="275" y="57"/>
                    <a:pt x="276" y="57"/>
                  </a:cubicBezTo>
                  <a:close/>
                  <a:moveTo>
                    <a:pt x="313" y="69"/>
                  </a:moveTo>
                  <a:cubicBezTo>
                    <a:pt x="317" y="69"/>
                    <a:pt x="327" y="70"/>
                    <a:pt x="328" y="72"/>
                  </a:cubicBezTo>
                  <a:cubicBezTo>
                    <a:pt x="329" y="74"/>
                    <a:pt x="330" y="76"/>
                    <a:pt x="331" y="77"/>
                  </a:cubicBezTo>
                  <a:cubicBezTo>
                    <a:pt x="331" y="78"/>
                    <a:pt x="330" y="80"/>
                    <a:pt x="328" y="79"/>
                  </a:cubicBezTo>
                  <a:cubicBezTo>
                    <a:pt x="324" y="78"/>
                    <a:pt x="323" y="74"/>
                    <a:pt x="318" y="73"/>
                  </a:cubicBezTo>
                  <a:cubicBezTo>
                    <a:pt x="314" y="72"/>
                    <a:pt x="314" y="76"/>
                    <a:pt x="310" y="75"/>
                  </a:cubicBezTo>
                  <a:cubicBezTo>
                    <a:pt x="308" y="74"/>
                    <a:pt x="307" y="72"/>
                    <a:pt x="306" y="70"/>
                  </a:cubicBezTo>
                  <a:cubicBezTo>
                    <a:pt x="307" y="70"/>
                    <a:pt x="307" y="70"/>
                    <a:pt x="307" y="69"/>
                  </a:cubicBezTo>
                  <a:cubicBezTo>
                    <a:pt x="309" y="69"/>
                    <a:pt x="311" y="69"/>
                    <a:pt x="313" y="69"/>
                  </a:cubicBezTo>
                  <a:close/>
                  <a:moveTo>
                    <a:pt x="435" y="52"/>
                  </a:moveTo>
                  <a:cubicBezTo>
                    <a:pt x="438" y="52"/>
                    <a:pt x="439" y="53"/>
                    <a:pt x="440" y="55"/>
                  </a:cubicBezTo>
                  <a:cubicBezTo>
                    <a:pt x="441" y="58"/>
                    <a:pt x="439" y="59"/>
                    <a:pt x="438" y="61"/>
                  </a:cubicBezTo>
                  <a:cubicBezTo>
                    <a:pt x="438" y="63"/>
                    <a:pt x="440" y="63"/>
                    <a:pt x="439" y="65"/>
                  </a:cubicBezTo>
                  <a:cubicBezTo>
                    <a:pt x="439" y="65"/>
                    <a:pt x="439" y="66"/>
                    <a:pt x="438" y="66"/>
                  </a:cubicBezTo>
                  <a:cubicBezTo>
                    <a:pt x="434" y="66"/>
                    <a:pt x="432" y="70"/>
                    <a:pt x="429" y="73"/>
                  </a:cubicBezTo>
                  <a:cubicBezTo>
                    <a:pt x="425" y="76"/>
                    <a:pt x="418" y="79"/>
                    <a:pt x="410" y="78"/>
                  </a:cubicBezTo>
                  <a:cubicBezTo>
                    <a:pt x="410" y="78"/>
                    <a:pt x="410" y="77"/>
                    <a:pt x="410" y="77"/>
                  </a:cubicBezTo>
                  <a:cubicBezTo>
                    <a:pt x="415" y="74"/>
                    <a:pt x="423" y="73"/>
                    <a:pt x="426" y="69"/>
                  </a:cubicBezTo>
                  <a:cubicBezTo>
                    <a:pt x="426" y="68"/>
                    <a:pt x="426" y="68"/>
                    <a:pt x="425" y="68"/>
                  </a:cubicBezTo>
                  <a:cubicBezTo>
                    <a:pt x="422" y="68"/>
                    <a:pt x="420" y="64"/>
                    <a:pt x="420" y="61"/>
                  </a:cubicBezTo>
                  <a:cubicBezTo>
                    <a:pt x="420" y="60"/>
                    <a:pt x="420" y="60"/>
                    <a:pt x="421" y="59"/>
                  </a:cubicBezTo>
                  <a:cubicBezTo>
                    <a:pt x="422" y="59"/>
                    <a:pt x="423" y="60"/>
                    <a:pt x="424" y="60"/>
                  </a:cubicBezTo>
                  <a:cubicBezTo>
                    <a:pt x="427" y="61"/>
                    <a:pt x="432" y="60"/>
                    <a:pt x="434" y="59"/>
                  </a:cubicBezTo>
                  <a:cubicBezTo>
                    <a:pt x="435" y="56"/>
                    <a:pt x="433" y="54"/>
                    <a:pt x="435" y="52"/>
                  </a:cubicBezTo>
                  <a:close/>
                  <a:moveTo>
                    <a:pt x="434" y="71"/>
                  </a:moveTo>
                  <a:cubicBezTo>
                    <a:pt x="441" y="71"/>
                    <a:pt x="450" y="85"/>
                    <a:pt x="445" y="92"/>
                  </a:cubicBezTo>
                  <a:cubicBezTo>
                    <a:pt x="445" y="92"/>
                    <a:pt x="444" y="92"/>
                    <a:pt x="444" y="93"/>
                  </a:cubicBezTo>
                  <a:cubicBezTo>
                    <a:pt x="442" y="90"/>
                    <a:pt x="443" y="87"/>
                    <a:pt x="442" y="84"/>
                  </a:cubicBezTo>
                  <a:cubicBezTo>
                    <a:pt x="440" y="80"/>
                    <a:pt x="433" y="75"/>
                    <a:pt x="432" y="72"/>
                  </a:cubicBezTo>
                  <a:cubicBezTo>
                    <a:pt x="433" y="72"/>
                    <a:pt x="433" y="71"/>
                    <a:pt x="434" y="71"/>
                  </a:cubicBezTo>
                  <a:close/>
                  <a:moveTo>
                    <a:pt x="147" y="84"/>
                  </a:moveTo>
                  <a:cubicBezTo>
                    <a:pt x="147" y="84"/>
                    <a:pt x="146" y="84"/>
                    <a:pt x="146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7"/>
                    <a:pt x="149" y="88"/>
                    <a:pt x="150" y="89"/>
                  </a:cubicBezTo>
                  <a:cubicBezTo>
                    <a:pt x="152" y="92"/>
                    <a:pt x="155" y="96"/>
                    <a:pt x="157" y="99"/>
                  </a:cubicBezTo>
                  <a:cubicBezTo>
                    <a:pt x="156" y="103"/>
                    <a:pt x="152" y="107"/>
                    <a:pt x="150" y="110"/>
                  </a:cubicBezTo>
                  <a:cubicBezTo>
                    <a:pt x="150" y="110"/>
                    <a:pt x="150" y="111"/>
                    <a:pt x="150" y="111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4" y="112"/>
                    <a:pt x="155" y="113"/>
                    <a:pt x="156" y="113"/>
                  </a:cubicBezTo>
                  <a:cubicBezTo>
                    <a:pt x="159" y="114"/>
                    <a:pt x="160" y="108"/>
                    <a:pt x="161" y="106"/>
                  </a:cubicBezTo>
                  <a:cubicBezTo>
                    <a:pt x="161" y="106"/>
                    <a:pt x="161" y="105"/>
                    <a:pt x="161" y="105"/>
                  </a:cubicBezTo>
                  <a:cubicBezTo>
                    <a:pt x="163" y="107"/>
                    <a:pt x="165" y="110"/>
                    <a:pt x="165" y="112"/>
                  </a:cubicBezTo>
                  <a:cubicBezTo>
                    <a:pt x="162" y="117"/>
                    <a:pt x="158" y="121"/>
                    <a:pt x="158" y="129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65" y="130"/>
                    <a:pt x="162" y="124"/>
                    <a:pt x="163" y="120"/>
                  </a:cubicBezTo>
                  <a:cubicBezTo>
                    <a:pt x="163" y="117"/>
                    <a:pt x="165" y="116"/>
                    <a:pt x="166" y="114"/>
                  </a:cubicBezTo>
                  <a:cubicBezTo>
                    <a:pt x="166" y="114"/>
                    <a:pt x="167" y="114"/>
                    <a:pt x="167" y="114"/>
                  </a:cubicBezTo>
                  <a:cubicBezTo>
                    <a:pt x="168" y="115"/>
                    <a:pt x="168" y="116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7" y="119"/>
                    <a:pt x="166" y="120"/>
                    <a:pt x="165" y="123"/>
                  </a:cubicBezTo>
                  <a:cubicBezTo>
                    <a:pt x="165" y="123"/>
                    <a:pt x="165" y="123"/>
                    <a:pt x="165" y="124"/>
                  </a:cubicBezTo>
                  <a:cubicBezTo>
                    <a:pt x="166" y="127"/>
                    <a:pt x="170" y="123"/>
                    <a:pt x="171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5"/>
                    <a:pt x="170" y="136"/>
                    <a:pt x="168" y="139"/>
                  </a:cubicBezTo>
                  <a:cubicBezTo>
                    <a:pt x="166" y="138"/>
                    <a:pt x="165" y="136"/>
                    <a:pt x="164" y="135"/>
                  </a:cubicBezTo>
                  <a:cubicBezTo>
                    <a:pt x="161" y="134"/>
                    <a:pt x="159" y="132"/>
                    <a:pt x="157" y="131"/>
                  </a:cubicBezTo>
                  <a:cubicBezTo>
                    <a:pt x="155" y="130"/>
                    <a:pt x="155" y="128"/>
                    <a:pt x="153" y="127"/>
                  </a:cubicBezTo>
                  <a:cubicBezTo>
                    <a:pt x="150" y="126"/>
                    <a:pt x="148" y="129"/>
                    <a:pt x="149" y="131"/>
                  </a:cubicBezTo>
                  <a:cubicBezTo>
                    <a:pt x="150" y="132"/>
                    <a:pt x="152" y="131"/>
                    <a:pt x="154" y="132"/>
                  </a:cubicBezTo>
                  <a:cubicBezTo>
                    <a:pt x="157" y="135"/>
                    <a:pt x="161" y="137"/>
                    <a:pt x="164" y="139"/>
                  </a:cubicBezTo>
                  <a:cubicBezTo>
                    <a:pt x="166" y="140"/>
                    <a:pt x="169" y="141"/>
                    <a:pt x="171" y="143"/>
                  </a:cubicBezTo>
                  <a:cubicBezTo>
                    <a:pt x="172" y="143"/>
                    <a:pt x="172" y="144"/>
                    <a:pt x="174" y="145"/>
                  </a:cubicBezTo>
                  <a:cubicBezTo>
                    <a:pt x="175" y="148"/>
                    <a:pt x="172" y="152"/>
                    <a:pt x="173" y="155"/>
                  </a:cubicBezTo>
                  <a:cubicBezTo>
                    <a:pt x="173" y="155"/>
                    <a:pt x="173" y="156"/>
                    <a:pt x="173" y="156"/>
                  </a:cubicBezTo>
                  <a:cubicBezTo>
                    <a:pt x="173" y="156"/>
                    <a:pt x="173" y="156"/>
                    <a:pt x="174" y="156"/>
                  </a:cubicBezTo>
                  <a:cubicBezTo>
                    <a:pt x="177" y="152"/>
                    <a:pt x="179" y="135"/>
                    <a:pt x="181" y="133"/>
                  </a:cubicBezTo>
                  <a:cubicBezTo>
                    <a:pt x="184" y="137"/>
                    <a:pt x="187" y="141"/>
                    <a:pt x="190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8" y="146"/>
                    <a:pt x="186" y="146"/>
                    <a:pt x="184" y="146"/>
                  </a:cubicBezTo>
                  <a:cubicBezTo>
                    <a:pt x="184" y="146"/>
                    <a:pt x="184" y="147"/>
                    <a:pt x="183" y="147"/>
                  </a:cubicBezTo>
                  <a:cubicBezTo>
                    <a:pt x="183" y="147"/>
                    <a:pt x="183" y="147"/>
                    <a:pt x="183" y="148"/>
                  </a:cubicBezTo>
                  <a:cubicBezTo>
                    <a:pt x="189" y="148"/>
                    <a:pt x="191" y="150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3" y="143"/>
                    <a:pt x="189" y="138"/>
                    <a:pt x="186" y="133"/>
                  </a:cubicBezTo>
                  <a:cubicBezTo>
                    <a:pt x="184" y="131"/>
                    <a:pt x="181" y="130"/>
                    <a:pt x="180" y="127"/>
                  </a:cubicBezTo>
                  <a:cubicBezTo>
                    <a:pt x="181" y="126"/>
                    <a:pt x="181" y="124"/>
                    <a:pt x="182" y="123"/>
                  </a:cubicBezTo>
                  <a:cubicBezTo>
                    <a:pt x="188" y="123"/>
                    <a:pt x="193" y="123"/>
                    <a:pt x="198" y="122"/>
                  </a:cubicBezTo>
                  <a:cubicBezTo>
                    <a:pt x="200" y="122"/>
                    <a:pt x="201" y="124"/>
                    <a:pt x="204" y="123"/>
                  </a:cubicBezTo>
                  <a:cubicBezTo>
                    <a:pt x="206" y="122"/>
                    <a:pt x="207" y="120"/>
                    <a:pt x="209" y="118"/>
                  </a:cubicBezTo>
                  <a:cubicBezTo>
                    <a:pt x="209" y="118"/>
                    <a:pt x="209" y="118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3" y="115"/>
                    <a:pt x="202" y="118"/>
                    <a:pt x="198" y="119"/>
                  </a:cubicBezTo>
                  <a:cubicBezTo>
                    <a:pt x="196" y="119"/>
                    <a:pt x="194" y="119"/>
                    <a:pt x="192" y="119"/>
                  </a:cubicBezTo>
                  <a:cubicBezTo>
                    <a:pt x="189" y="120"/>
                    <a:pt x="186" y="121"/>
                    <a:pt x="182" y="121"/>
                  </a:cubicBezTo>
                  <a:cubicBezTo>
                    <a:pt x="181" y="119"/>
                    <a:pt x="183" y="115"/>
                    <a:pt x="182" y="112"/>
                  </a:cubicBezTo>
                  <a:cubicBezTo>
                    <a:pt x="181" y="110"/>
                    <a:pt x="181" y="108"/>
                    <a:pt x="180" y="106"/>
                  </a:cubicBezTo>
                  <a:cubicBezTo>
                    <a:pt x="180" y="104"/>
                    <a:pt x="180" y="102"/>
                    <a:pt x="180" y="101"/>
                  </a:cubicBezTo>
                  <a:cubicBezTo>
                    <a:pt x="179" y="99"/>
                    <a:pt x="177" y="97"/>
                    <a:pt x="174" y="98"/>
                  </a:cubicBezTo>
                  <a:cubicBezTo>
                    <a:pt x="174" y="98"/>
                    <a:pt x="173" y="99"/>
                    <a:pt x="173" y="99"/>
                  </a:cubicBezTo>
                  <a:cubicBezTo>
                    <a:pt x="173" y="99"/>
                    <a:pt x="173" y="100"/>
                    <a:pt x="173" y="100"/>
                  </a:cubicBezTo>
                  <a:cubicBezTo>
                    <a:pt x="173" y="100"/>
                    <a:pt x="175" y="101"/>
                    <a:pt x="175" y="101"/>
                  </a:cubicBezTo>
                  <a:cubicBezTo>
                    <a:pt x="178" y="104"/>
                    <a:pt x="179" y="115"/>
                    <a:pt x="179" y="120"/>
                  </a:cubicBezTo>
                  <a:cubicBezTo>
                    <a:pt x="178" y="120"/>
                    <a:pt x="177" y="120"/>
                    <a:pt x="175" y="120"/>
                  </a:cubicBezTo>
                  <a:cubicBezTo>
                    <a:pt x="173" y="117"/>
                    <a:pt x="170" y="114"/>
                    <a:pt x="168" y="111"/>
                  </a:cubicBezTo>
                  <a:cubicBezTo>
                    <a:pt x="168" y="110"/>
                    <a:pt x="169" y="107"/>
                    <a:pt x="170" y="106"/>
                  </a:cubicBezTo>
                  <a:cubicBezTo>
                    <a:pt x="170" y="106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6"/>
                    <a:pt x="167" y="107"/>
                    <a:pt x="167" y="108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07"/>
                    <a:pt x="161" y="100"/>
                    <a:pt x="162" y="99"/>
                  </a:cubicBezTo>
                  <a:cubicBezTo>
                    <a:pt x="162" y="98"/>
                    <a:pt x="165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5"/>
                    <a:pt x="165" y="95"/>
                    <a:pt x="164" y="94"/>
                  </a:cubicBezTo>
                  <a:cubicBezTo>
                    <a:pt x="162" y="93"/>
                    <a:pt x="160" y="96"/>
                    <a:pt x="159" y="96"/>
                  </a:cubicBezTo>
                  <a:cubicBezTo>
                    <a:pt x="155" y="93"/>
                    <a:pt x="155" y="84"/>
                    <a:pt x="147" y="84"/>
                  </a:cubicBezTo>
                  <a:close/>
                  <a:moveTo>
                    <a:pt x="179" y="121"/>
                  </a:moveTo>
                  <a:cubicBezTo>
                    <a:pt x="178" y="122"/>
                    <a:pt x="178" y="123"/>
                    <a:pt x="177" y="123"/>
                  </a:cubicBezTo>
                  <a:cubicBezTo>
                    <a:pt x="177" y="124"/>
                    <a:pt x="178" y="125"/>
                    <a:pt x="178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4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lose/>
                  <a:moveTo>
                    <a:pt x="175" y="127"/>
                  </a:moveTo>
                  <a:cubicBezTo>
                    <a:pt x="175" y="131"/>
                    <a:pt x="174" y="134"/>
                    <a:pt x="173" y="138"/>
                  </a:cubicBezTo>
                  <a:cubicBezTo>
                    <a:pt x="173" y="139"/>
                    <a:pt x="171" y="139"/>
                    <a:pt x="171" y="141"/>
                  </a:cubicBezTo>
                  <a:cubicBezTo>
                    <a:pt x="172" y="141"/>
                    <a:pt x="173" y="142"/>
                    <a:pt x="175" y="142"/>
                  </a:cubicBezTo>
                  <a:cubicBezTo>
                    <a:pt x="175" y="141"/>
                    <a:pt x="178" y="130"/>
                    <a:pt x="178" y="129"/>
                  </a:cubicBezTo>
                  <a:cubicBezTo>
                    <a:pt x="177" y="129"/>
                    <a:pt x="177" y="128"/>
                    <a:pt x="176" y="127"/>
                  </a:cubicBezTo>
                  <a:cubicBezTo>
                    <a:pt x="176" y="127"/>
                    <a:pt x="176" y="127"/>
                    <a:pt x="175" y="127"/>
                  </a:cubicBezTo>
                  <a:close/>
                  <a:moveTo>
                    <a:pt x="549" y="96"/>
                  </a:moveTo>
                  <a:cubicBezTo>
                    <a:pt x="545" y="100"/>
                    <a:pt x="545" y="109"/>
                    <a:pt x="541" y="113"/>
                  </a:cubicBezTo>
                  <a:cubicBezTo>
                    <a:pt x="539" y="113"/>
                    <a:pt x="539" y="112"/>
                    <a:pt x="538" y="112"/>
                  </a:cubicBezTo>
                  <a:cubicBezTo>
                    <a:pt x="538" y="107"/>
                    <a:pt x="540" y="106"/>
                    <a:pt x="542" y="102"/>
                  </a:cubicBezTo>
                  <a:cubicBezTo>
                    <a:pt x="541" y="101"/>
                    <a:pt x="541" y="100"/>
                    <a:pt x="541" y="99"/>
                  </a:cubicBezTo>
                  <a:cubicBezTo>
                    <a:pt x="540" y="99"/>
                    <a:pt x="540" y="99"/>
                    <a:pt x="539" y="99"/>
                  </a:cubicBezTo>
                  <a:cubicBezTo>
                    <a:pt x="537" y="102"/>
                    <a:pt x="537" y="107"/>
                    <a:pt x="535" y="111"/>
                  </a:cubicBezTo>
                  <a:cubicBezTo>
                    <a:pt x="534" y="110"/>
                    <a:pt x="532" y="109"/>
                    <a:pt x="531" y="109"/>
                  </a:cubicBezTo>
                  <a:cubicBezTo>
                    <a:pt x="531" y="109"/>
                    <a:pt x="530" y="109"/>
                    <a:pt x="530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2" y="115"/>
                    <a:pt x="533" y="113"/>
                    <a:pt x="533" y="118"/>
                  </a:cubicBezTo>
                  <a:cubicBezTo>
                    <a:pt x="533" y="119"/>
                    <a:pt x="534" y="119"/>
                    <a:pt x="534" y="119"/>
                  </a:cubicBezTo>
                  <a:cubicBezTo>
                    <a:pt x="534" y="119"/>
                    <a:pt x="534" y="119"/>
                    <a:pt x="535" y="119"/>
                  </a:cubicBezTo>
                  <a:cubicBezTo>
                    <a:pt x="536" y="118"/>
                    <a:pt x="536" y="117"/>
                    <a:pt x="538" y="116"/>
                  </a:cubicBezTo>
                  <a:cubicBezTo>
                    <a:pt x="539" y="117"/>
                    <a:pt x="540" y="118"/>
                    <a:pt x="541" y="118"/>
                  </a:cubicBezTo>
                  <a:cubicBezTo>
                    <a:pt x="548" y="120"/>
                    <a:pt x="549" y="118"/>
                    <a:pt x="552" y="123"/>
                  </a:cubicBezTo>
                  <a:cubicBezTo>
                    <a:pt x="554" y="123"/>
                    <a:pt x="556" y="123"/>
                    <a:pt x="558" y="123"/>
                  </a:cubicBezTo>
                  <a:cubicBezTo>
                    <a:pt x="562" y="124"/>
                    <a:pt x="561" y="125"/>
                    <a:pt x="567" y="124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6"/>
                    <a:pt x="567" y="127"/>
                    <a:pt x="566" y="127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1" y="127"/>
                    <a:pt x="557" y="126"/>
                    <a:pt x="551" y="127"/>
                  </a:cubicBezTo>
                  <a:cubicBezTo>
                    <a:pt x="551" y="127"/>
                    <a:pt x="551" y="128"/>
                    <a:pt x="551" y="128"/>
                  </a:cubicBezTo>
                  <a:cubicBezTo>
                    <a:pt x="551" y="128"/>
                    <a:pt x="551" y="128"/>
                    <a:pt x="551" y="128"/>
                  </a:cubicBezTo>
                  <a:cubicBezTo>
                    <a:pt x="557" y="129"/>
                    <a:pt x="556" y="131"/>
                    <a:pt x="559" y="133"/>
                  </a:cubicBezTo>
                  <a:cubicBezTo>
                    <a:pt x="561" y="135"/>
                    <a:pt x="563" y="134"/>
                    <a:pt x="564" y="136"/>
                  </a:cubicBezTo>
                  <a:cubicBezTo>
                    <a:pt x="565" y="137"/>
                    <a:pt x="565" y="137"/>
                    <a:pt x="566" y="137"/>
                  </a:cubicBezTo>
                  <a:cubicBezTo>
                    <a:pt x="568" y="134"/>
                    <a:pt x="574" y="129"/>
                    <a:pt x="569" y="124"/>
                  </a:cubicBezTo>
                  <a:cubicBezTo>
                    <a:pt x="568" y="122"/>
                    <a:pt x="564" y="123"/>
                    <a:pt x="563" y="121"/>
                  </a:cubicBezTo>
                  <a:cubicBezTo>
                    <a:pt x="565" y="119"/>
                    <a:pt x="582" y="114"/>
                    <a:pt x="580" y="111"/>
                  </a:cubicBezTo>
                  <a:cubicBezTo>
                    <a:pt x="579" y="107"/>
                    <a:pt x="574" y="107"/>
                    <a:pt x="572" y="104"/>
                  </a:cubicBezTo>
                  <a:cubicBezTo>
                    <a:pt x="572" y="104"/>
                    <a:pt x="571" y="104"/>
                    <a:pt x="571" y="104"/>
                  </a:cubicBezTo>
                  <a:cubicBezTo>
                    <a:pt x="570" y="105"/>
                    <a:pt x="570" y="105"/>
                    <a:pt x="569" y="106"/>
                  </a:cubicBezTo>
                  <a:cubicBezTo>
                    <a:pt x="570" y="108"/>
                    <a:pt x="572" y="110"/>
                    <a:pt x="574" y="110"/>
                  </a:cubicBezTo>
                  <a:cubicBezTo>
                    <a:pt x="574" y="111"/>
                    <a:pt x="574" y="111"/>
                    <a:pt x="575" y="111"/>
                  </a:cubicBezTo>
                  <a:cubicBezTo>
                    <a:pt x="573" y="112"/>
                    <a:pt x="572" y="114"/>
                    <a:pt x="570" y="115"/>
                  </a:cubicBezTo>
                  <a:cubicBezTo>
                    <a:pt x="569" y="114"/>
                    <a:pt x="566" y="113"/>
                    <a:pt x="564" y="114"/>
                  </a:cubicBezTo>
                  <a:cubicBezTo>
                    <a:pt x="563" y="114"/>
                    <a:pt x="563" y="114"/>
                    <a:pt x="563" y="115"/>
                  </a:cubicBezTo>
                  <a:cubicBezTo>
                    <a:pt x="564" y="115"/>
                    <a:pt x="564" y="116"/>
                    <a:pt x="565" y="117"/>
                  </a:cubicBezTo>
                  <a:cubicBezTo>
                    <a:pt x="564" y="118"/>
                    <a:pt x="557" y="120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4" y="118"/>
                    <a:pt x="554" y="117"/>
                  </a:cubicBezTo>
                  <a:cubicBezTo>
                    <a:pt x="558" y="116"/>
                    <a:pt x="561" y="111"/>
                    <a:pt x="561" y="106"/>
                  </a:cubicBezTo>
                  <a:cubicBezTo>
                    <a:pt x="563" y="103"/>
                    <a:pt x="566" y="101"/>
                    <a:pt x="562" y="96"/>
                  </a:cubicBezTo>
                  <a:cubicBezTo>
                    <a:pt x="562" y="96"/>
                    <a:pt x="562" y="97"/>
                    <a:pt x="561" y="97"/>
                  </a:cubicBezTo>
                  <a:cubicBezTo>
                    <a:pt x="561" y="97"/>
                    <a:pt x="560" y="98"/>
                    <a:pt x="560" y="99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58" y="99"/>
                    <a:pt x="558" y="98"/>
                    <a:pt x="557" y="98"/>
                  </a:cubicBezTo>
                  <a:cubicBezTo>
                    <a:pt x="556" y="98"/>
                    <a:pt x="556" y="99"/>
                    <a:pt x="555" y="100"/>
                  </a:cubicBezTo>
                  <a:cubicBezTo>
                    <a:pt x="555" y="101"/>
                    <a:pt x="555" y="101"/>
                    <a:pt x="556" y="102"/>
                  </a:cubicBezTo>
                  <a:cubicBezTo>
                    <a:pt x="556" y="102"/>
                    <a:pt x="556" y="103"/>
                    <a:pt x="556" y="103"/>
                  </a:cubicBezTo>
                  <a:cubicBezTo>
                    <a:pt x="553" y="104"/>
                    <a:pt x="551" y="105"/>
                    <a:pt x="549" y="106"/>
                  </a:cubicBezTo>
                  <a:cubicBezTo>
                    <a:pt x="549" y="105"/>
                    <a:pt x="548" y="105"/>
                    <a:pt x="548" y="105"/>
                  </a:cubicBezTo>
                  <a:cubicBezTo>
                    <a:pt x="550" y="103"/>
                    <a:pt x="551" y="103"/>
                    <a:pt x="552" y="100"/>
                  </a:cubicBezTo>
                  <a:cubicBezTo>
                    <a:pt x="551" y="99"/>
                    <a:pt x="550" y="97"/>
                    <a:pt x="550" y="96"/>
                  </a:cubicBezTo>
                  <a:cubicBezTo>
                    <a:pt x="549" y="96"/>
                    <a:pt x="549" y="96"/>
                    <a:pt x="549" y="96"/>
                  </a:cubicBezTo>
                  <a:close/>
                  <a:moveTo>
                    <a:pt x="525" y="105"/>
                  </a:moveTo>
                  <a:cubicBezTo>
                    <a:pt x="525" y="105"/>
                    <a:pt x="525" y="105"/>
                    <a:pt x="526" y="105"/>
                  </a:cubicBezTo>
                  <a:cubicBezTo>
                    <a:pt x="526" y="105"/>
                    <a:pt x="526" y="105"/>
                    <a:pt x="526" y="106"/>
                  </a:cubicBezTo>
                  <a:cubicBezTo>
                    <a:pt x="527" y="110"/>
                    <a:pt x="521" y="115"/>
                    <a:pt x="517" y="115"/>
                  </a:cubicBezTo>
                  <a:cubicBezTo>
                    <a:pt x="517" y="115"/>
                    <a:pt x="516" y="115"/>
                    <a:pt x="516" y="114"/>
                  </a:cubicBezTo>
                  <a:cubicBezTo>
                    <a:pt x="517" y="110"/>
                    <a:pt x="522" y="108"/>
                    <a:pt x="525" y="105"/>
                  </a:cubicBezTo>
                  <a:close/>
                  <a:moveTo>
                    <a:pt x="556" y="106"/>
                  </a:moveTo>
                  <a:cubicBezTo>
                    <a:pt x="561" y="107"/>
                    <a:pt x="557" y="112"/>
                    <a:pt x="555" y="113"/>
                  </a:cubicBezTo>
                  <a:cubicBezTo>
                    <a:pt x="555" y="113"/>
                    <a:pt x="554" y="113"/>
                    <a:pt x="554" y="113"/>
                  </a:cubicBezTo>
                  <a:cubicBezTo>
                    <a:pt x="553" y="111"/>
                    <a:pt x="553" y="110"/>
                    <a:pt x="552" y="109"/>
                  </a:cubicBezTo>
                  <a:cubicBezTo>
                    <a:pt x="551" y="109"/>
                    <a:pt x="550" y="109"/>
                    <a:pt x="550" y="109"/>
                  </a:cubicBezTo>
                  <a:cubicBezTo>
                    <a:pt x="548" y="111"/>
                    <a:pt x="549" y="113"/>
                    <a:pt x="550" y="115"/>
                  </a:cubicBezTo>
                  <a:cubicBezTo>
                    <a:pt x="548" y="116"/>
                    <a:pt x="546" y="115"/>
                    <a:pt x="544" y="114"/>
                  </a:cubicBezTo>
                  <a:cubicBezTo>
                    <a:pt x="545" y="112"/>
                    <a:pt x="546" y="110"/>
                    <a:pt x="547" y="108"/>
                  </a:cubicBezTo>
                  <a:cubicBezTo>
                    <a:pt x="549" y="107"/>
                    <a:pt x="553" y="108"/>
                    <a:pt x="556" y="106"/>
                  </a:cubicBezTo>
                  <a:close/>
                  <a:moveTo>
                    <a:pt x="532" y="121"/>
                  </a:moveTo>
                  <a:cubicBezTo>
                    <a:pt x="532" y="121"/>
                    <a:pt x="531" y="122"/>
                    <a:pt x="531" y="123"/>
                  </a:cubicBezTo>
                  <a:cubicBezTo>
                    <a:pt x="532" y="125"/>
                    <a:pt x="533" y="126"/>
                    <a:pt x="534" y="127"/>
                  </a:cubicBezTo>
                  <a:cubicBezTo>
                    <a:pt x="533" y="128"/>
                    <a:pt x="531" y="129"/>
                    <a:pt x="530" y="130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2" y="131"/>
                    <a:pt x="534" y="131"/>
                    <a:pt x="536" y="131"/>
                  </a:cubicBezTo>
                  <a:cubicBezTo>
                    <a:pt x="536" y="131"/>
                    <a:pt x="537" y="132"/>
                    <a:pt x="537" y="132"/>
                  </a:cubicBezTo>
                  <a:cubicBezTo>
                    <a:pt x="536" y="134"/>
                    <a:pt x="535" y="135"/>
                    <a:pt x="534" y="137"/>
                  </a:cubicBezTo>
                  <a:cubicBezTo>
                    <a:pt x="531" y="137"/>
                    <a:pt x="528" y="136"/>
                    <a:pt x="525" y="135"/>
                  </a:cubicBezTo>
                  <a:cubicBezTo>
                    <a:pt x="524" y="134"/>
                    <a:pt x="523" y="133"/>
                    <a:pt x="521" y="132"/>
                  </a:cubicBezTo>
                  <a:cubicBezTo>
                    <a:pt x="520" y="133"/>
                    <a:pt x="520" y="133"/>
                    <a:pt x="520" y="135"/>
                  </a:cubicBezTo>
                  <a:cubicBezTo>
                    <a:pt x="522" y="137"/>
                    <a:pt x="523" y="140"/>
                    <a:pt x="526" y="140"/>
                  </a:cubicBezTo>
                  <a:cubicBezTo>
                    <a:pt x="528" y="139"/>
                    <a:pt x="529" y="139"/>
                    <a:pt x="531" y="140"/>
                  </a:cubicBezTo>
                  <a:cubicBezTo>
                    <a:pt x="533" y="142"/>
                    <a:pt x="523" y="148"/>
                    <a:pt x="522" y="150"/>
                  </a:cubicBezTo>
                  <a:cubicBezTo>
                    <a:pt x="520" y="149"/>
                    <a:pt x="518" y="147"/>
                    <a:pt x="517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8"/>
                    <a:pt x="517" y="148"/>
                    <a:pt x="517" y="150"/>
                  </a:cubicBezTo>
                  <a:cubicBezTo>
                    <a:pt x="516" y="153"/>
                    <a:pt x="519" y="156"/>
                    <a:pt x="522" y="155"/>
                  </a:cubicBezTo>
                  <a:cubicBezTo>
                    <a:pt x="527" y="152"/>
                    <a:pt x="531" y="144"/>
                    <a:pt x="536" y="142"/>
                  </a:cubicBezTo>
                  <a:cubicBezTo>
                    <a:pt x="538" y="141"/>
                    <a:pt x="540" y="143"/>
                    <a:pt x="542" y="144"/>
                  </a:cubicBezTo>
                  <a:cubicBezTo>
                    <a:pt x="544" y="146"/>
                    <a:pt x="544" y="150"/>
                    <a:pt x="545" y="153"/>
                  </a:cubicBezTo>
                  <a:cubicBezTo>
                    <a:pt x="546" y="153"/>
                    <a:pt x="546" y="154"/>
                    <a:pt x="548" y="154"/>
                  </a:cubicBezTo>
                  <a:cubicBezTo>
                    <a:pt x="548" y="153"/>
                    <a:pt x="549" y="152"/>
                    <a:pt x="549" y="151"/>
                  </a:cubicBezTo>
                  <a:cubicBezTo>
                    <a:pt x="549" y="143"/>
                    <a:pt x="545" y="142"/>
                    <a:pt x="538" y="139"/>
                  </a:cubicBezTo>
                  <a:cubicBezTo>
                    <a:pt x="538" y="139"/>
                    <a:pt x="538" y="139"/>
                    <a:pt x="538" y="138"/>
                  </a:cubicBezTo>
                  <a:cubicBezTo>
                    <a:pt x="539" y="137"/>
                    <a:pt x="541" y="137"/>
                    <a:pt x="542" y="135"/>
                  </a:cubicBezTo>
                  <a:cubicBezTo>
                    <a:pt x="542" y="132"/>
                    <a:pt x="541" y="132"/>
                    <a:pt x="540" y="131"/>
                  </a:cubicBezTo>
                  <a:cubicBezTo>
                    <a:pt x="540" y="131"/>
                    <a:pt x="540" y="130"/>
                    <a:pt x="540" y="130"/>
                  </a:cubicBezTo>
                  <a:cubicBezTo>
                    <a:pt x="544" y="131"/>
                    <a:pt x="544" y="133"/>
                    <a:pt x="546" y="130"/>
                  </a:cubicBezTo>
                  <a:cubicBezTo>
                    <a:pt x="546" y="125"/>
                    <a:pt x="540" y="126"/>
                    <a:pt x="537" y="123"/>
                  </a:cubicBezTo>
                  <a:cubicBezTo>
                    <a:pt x="535" y="122"/>
                    <a:pt x="535" y="121"/>
                    <a:pt x="532" y="121"/>
                  </a:cubicBezTo>
                  <a:close/>
                  <a:moveTo>
                    <a:pt x="462" y="556"/>
                  </a:moveTo>
                  <a:cubicBezTo>
                    <a:pt x="429" y="574"/>
                    <a:pt x="391" y="584"/>
                    <a:pt x="351" y="584"/>
                  </a:cubicBezTo>
                  <a:cubicBezTo>
                    <a:pt x="297" y="584"/>
                    <a:pt x="246" y="565"/>
                    <a:pt x="206" y="533"/>
                  </a:cubicBezTo>
                  <a:cubicBezTo>
                    <a:pt x="216" y="527"/>
                    <a:pt x="259" y="504"/>
                    <a:pt x="307" y="513"/>
                  </a:cubicBezTo>
                  <a:cubicBezTo>
                    <a:pt x="307" y="513"/>
                    <a:pt x="345" y="522"/>
                    <a:pt x="356" y="531"/>
                  </a:cubicBezTo>
                  <a:cubicBezTo>
                    <a:pt x="359" y="533"/>
                    <a:pt x="367" y="537"/>
                    <a:pt x="378" y="541"/>
                  </a:cubicBezTo>
                  <a:cubicBezTo>
                    <a:pt x="371" y="518"/>
                    <a:pt x="371" y="518"/>
                    <a:pt x="371" y="518"/>
                  </a:cubicBezTo>
                  <a:cubicBezTo>
                    <a:pt x="350" y="508"/>
                    <a:pt x="318" y="496"/>
                    <a:pt x="302" y="496"/>
                  </a:cubicBezTo>
                  <a:cubicBezTo>
                    <a:pt x="275" y="496"/>
                    <a:pt x="258" y="487"/>
                    <a:pt x="193" y="522"/>
                  </a:cubicBezTo>
                  <a:cubicBezTo>
                    <a:pt x="187" y="516"/>
                    <a:pt x="181" y="510"/>
                    <a:pt x="176" y="504"/>
                  </a:cubicBezTo>
                  <a:cubicBezTo>
                    <a:pt x="184" y="497"/>
                    <a:pt x="221" y="468"/>
                    <a:pt x="279" y="471"/>
                  </a:cubicBezTo>
                  <a:cubicBezTo>
                    <a:pt x="279" y="471"/>
                    <a:pt x="319" y="471"/>
                    <a:pt x="364" y="494"/>
                  </a:cubicBezTo>
                  <a:cubicBezTo>
                    <a:pt x="358" y="472"/>
                    <a:pt x="358" y="472"/>
                    <a:pt x="358" y="472"/>
                  </a:cubicBezTo>
                  <a:cubicBezTo>
                    <a:pt x="357" y="472"/>
                    <a:pt x="356" y="471"/>
                    <a:pt x="354" y="471"/>
                  </a:cubicBezTo>
                  <a:cubicBezTo>
                    <a:pt x="354" y="471"/>
                    <a:pt x="295" y="445"/>
                    <a:pt x="239" y="457"/>
                  </a:cubicBezTo>
                  <a:cubicBezTo>
                    <a:pt x="239" y="457"/>
                    <a:pt x="211" y="459"/>
                    <a:pt x="164" y="489"/>
                  </a:cubicBezTo>
                  <a:cubicBezTo>
                    <a:pt x="159" y="483"/>
                    <a:pt x="155" y="476"/>
                    <a:pt x="151" y="469"/>
                  </a:cubicBezTo>
                  <a:cubicBezTo>
                    <a:pt x="164" y="459"/>
                    <a:pt x="213" y="425"/>
                    <a:pt x="280" y="429"/>
                  </a:cubicBezTo>
                  <a:cubicBezTo>
                    <a:pt x="280" y="429"/>
                    <a:pt x="316" y="427"/>
                    <a:pt x="361" y="453"/>
                  </a:cubicBezTo>
                  <a:cubicBezTo>
                    <a:pt x="361" y="453"/>
                    <a:pt x="453" y="499"/>
                    <a:pt x="554" y="466"/>
                  </a:cubicBezTo>
                  <a:cubicBezTo>
                    <a:pt x="549" y="475"/>
                    <a:pt x="543" y="484"/>
                    <a:pt x="536" y="492"/>
                  </a:cubicBezTo>
                  <a:cubicBezTo>
                    <a:pt x="517" y="497"/>
                    <a:pt x="474" y="505"/>
                    <a:pt x="439" y="498"/>
                  </a:cubicBezTo>
                  <a:cubicBezTo>
                    <a:pt x="439" y="498"/>
                    <a:pt x="417" y="496"/>
                    <a:pt x="378" y="481"/>
                  </a:cubicBezTo>
                  <a:cubicBezTo>
                    <a:pt x="384" y="502"/>
                    <a:pt x="384" y="502"/>
                    <a:pt x="384" y="502"/>
                  </a:cubicBezTo>
                  <a:cubicBezTo>
                    <a:pt x="410" y="511"/>
                    <a:pt x="461" y="524"/>
                    <a:pt x="517" y="515"/>
                  </a:cubicBezTo>
                  <a:cubicBezTo>
                    <a:pt x="508" y="523"/>
                    <a:pt x="499" y="532"/>
                    <a:pt x="489" y="539"/>
                  </a:cubicBezTo>
                  <a:cubicBezTo>
                    <a:pt x="471" y="540"/>
                    <a:pt x="436" y="539"/>
                    <a:pt x="395" y="529"/>
                  </a:cubicBezTo>
                  <a:cubicBezTo>
                    <a:pt x="395" y="529"/>
                    <a:pt x="393" y="528"/>
                    <a:pt x="390" y="527"/>
                  </a:cubicBezTo>
                  <a:cubicBezTo>
                    <a:pt x="395" y="546"/>
                    <a:pt x="395" y="546"/>
                    <a:pt x="395" y="546"/>
                  </a:cubicBezTo>
                  <a:cubicBezTo>
                    <a:pt x="415" y="551"/>
                    <a:pt x="439" y="555"/>
                    <a:pt x="462" y="556"/>
                  </a:cubicBezTo>
                  <a:close/>
                  <a:moveTo>
                    <a:pt x="575" y="415"/>
                  </a:moveTo>
                  <a:cubicBezTo>
                    <a:pt x="521" y="437"/>
                    <a:pt x="471" y="446"/>
                    <a:pt x="411" y="431"/>
                  </a:cubicBezTo>
                  <a:cubicBezTo>
                    <a:pt x="343" y="414"/>
                    <a:pt x="336" y="388"/>
                    <a:pt x="258" y="390"/>
                  </a:cubicBezTo>
                  <a:cubicBezTo>
                    <a:pt x="192" y="392"/>
                    <a:pt x="146" y="425"/>
                    <a:pt x="134" y="435"/>
                  </a:cubicBezTo>
                  <a:cubicBezTo>
                    <a:pt x="137" y="442"/>
                    <a:pt x="140" y="448"/>
                    <a:pt x="143" y="455"/>
                  </a:cubicBezTo>
                  <a:cubicBezTo>
                    <a:pt x="182" y="425"/>
                    <a:pt x="229" y="413"/>
                    <a:pt x="271" y="413"/>
                  </a:cubicBezTo>
                  <a:cubicBezTo>
                    <a:pt x="318" y="413"/>
                    <a:pt x="355" y="432"/>
                    <a:pt x="355" y="432"/>
                  </a:cubicBezTo>
                  <a:cubicBezTo>
                    <a:pt x="355" y="432"/>
                    <a:pt x="400" y="457"/>
                    <a:pt x="457" y="461"/>
                  </a:cubicBezTo>
                  <a:cubicBezTo>
                    <a:pt x="511" y="465"/>
                    <a:pt x="560" y="444"/>
                    <a:pt x="566" y="442"/>
                  </a:cubicBezTo>
                  <a:cubicBezTo>
                    <a:pt x="570" y="433"/>
                    <a:pt x="573" y="424"/>
                    <a:pt x="57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  <p:grpSp>
          <p:nvGrpSpPr>
            <p:cNvPr id="20" name="ïš1iḋe"/>
            <p:cNvGrpSpPr/>
            <p:nvPr/>
          </p:nvGrpSpPr>
          <p:grpSpPr>
            <a:xfrm>
              <a:off x="5238070" y="2374360"/>
              <a:ext cx="3653324" cy="1439817"/>
              <a:chOff x="5043488" y="2205038"/>
              <a:chExt cx="4475163" cy="1763713"/>
            </a:xfrm>
            <a:grpFill/>
          </p:grpSpPr>
          <p:sp>
            <p:nvSpPr>
              <p:cNvPr id="22" name="işḷiḋê"/>
              <p:cNvSpPr/>
              <p:nvPr/>
            </p:nvSpPr>
            <p:spPr bwMode="auto">
              <a:xfrm>
                <a:off x="6346826" y="2911476"/>
                <a:ext cx="1120775" cy="773113"/>
              </a:xfrm>
              <a:custGeom>
                <a:avLst/>
                <a:gdLst>
                  <a:gd name="T0" fmla="*/ 188 w 340"/>
                  <a:gd name="T1" fmla="*/ 0 h 234"/>
                  <a:gd name="T2" fmla="*/ 215 w 340"/>
                  <a:gd name="T3" fmla="*/ 50 h 234"/>
                  <a:gd name="T4" fmla="*/ 206 w 340"/>
                  <a:gd name="T5" fmla="*/ 68 h 234"/>
                  <a:gd name="T6" fmla="*/ 196 w 340"/>
                  <a:gd name="T7" fmla="*/ 152 h 234"/>
                  <a:gd name="T8" fmla="*/ 188 w 340"/>
                  <a:gd name="T9" fmla="*/ 201 h 234"/>
                  <a:gd name="T10" fmla="*/ 177 w 340"/>
                  <a:gd name="T11" fmla="*/ 193 h 234"/>
                  <a:gd name="T12" fmla="*/ 169 w 340"/>
                  <a:gd name="T13" fmla="*/ 170 h 234"/>
                  <a:gd name="T14" fmla="*/ 174 w 340"/>
                  <a:gd name="T15" fmla="*/ 147 h 234"/>
                  <a:gd name="T16" fmla="*/ 179 w 340"/>
                  <a:gd name="T17" fmla="*/ 52 h 234"/>
                  <a:gd name="T18" fmla="*/ 183 w 340"/>
                  <a:gd name="T19" fmla="*/ 0 h 234"/>
                  <a:gd name="T20" fmla="*/ 188 w 340"/>
                  <a:gd name="T21" fmla="*/ 0 h 234"/>
                  <a:gd name="T22" fmla="*/ 233 w 340"/>
                  <a:gd name="T23" fmla="*/ 53 h 234"/>
                  <a:gd name="T24" fmla="*/ 217 w 340"/>
                  <a:gd name="T25" fmla="*/ 68 h 234"/>
                  <a:gd name="T26" fmla="*/ 293 w 340"/>
                  <a:gd name="T27" fmla="*/ 85 h 234"/>
                  <a:gd name="T28" fmla="*/ 298 w 340"/>
                  <a:gd name="T29" fmla="*/ 75 h 234"/>
                  <a:gd name="T30" fmla="*/ 233 w 340"/>
                  <a:gd name="T31" fmla="*/ 53 h 234"/>
                  <a:gd name="T32" fmla="*/ 46 w 340"/>
                  <a:gd name="T33" fmla="*/ 49 h 234"/>
                  <a:gd name="T34" fmla="*/ 87 w 340"/>
                  <a:gd name="T35" fmla="*/ 81 h 234"/>
                  <a:gd name="T36" fmla="*/ 83 w 340"/>
                  <a:gd name="T37" fmla="*/ 155 h 234"/>
                  <a:gd name="T38" fmla="*/ 105 w 340"/>
                  <a:gd name="T39" fmla="*/ 168 h 234"/>
                  <a:gd name="T40" fmla="*/ 104 w 340"/>
                  <a:gd name="T41" fmla="*/ 174 h 234"/>
                  <a:gd name="T42" fmla="*/ 42 w 340"/>
                  <a:gd name="T43" fmla="*/ 226 h 234"/>
                  <a:gd name="T44" fmla="*/ 4 w 340"/>
                  <a:gd name="T45" fmla="*/ 216 h 234"/>
                  <a:gd name="T46" fmla="*/ 0 w 340"/>
                  <a:gd name="T47" fmla="*/ 209 h 234"/>
                  <a:gd name="T48" fmla="*/ 2 w 340"/>
                  <a:gd name="T49" fmla="*/ 205 h 234"/>
                  <a:gd name="T50" fmla="*/ 51 w 340"/>
                  <a:gd name="T51" fmla="*/ 167 h 234"/>
                  <a:gd name="T52" fmla="*/ 47 w 340"/>
                  <a:gd name="T53" fmla="*/ 160 h 234"/>
                  <a:gd name="T54" fmla="*/ 25 w 340"/>
                  <a:gd name="T55" fmla="*/ 144 h 234"/>
                  <a:gd name="T56" fmla="*/ 26 w 340"/>
                  <a:gd name="T57" fmla="*/ 138 h 234"/>
                  <a:gd name="T58" fmla="*/ 55 w 340"/>
                  <a:gd name="T59" fmla="*/ 124 h 234"/>
                  <a:gd name="T60" fmla="*/ 30 w 340"/>
                  <a:gd name="T61" fmla="*/ 54 h 234"/>
                  <a:gd name="T62" fmla="*/ 35 w 340"/>
                  <a:gd name="T63" fmla="*/ 52 h 234"/>
                  <a:gd name="T64" fmla="*/ 46 w 340"/>
                  <a:gd name="T65" fmla="*/ 49 h 234"/>
                  <a:gd name="T66" fmla="*/ 247 w 340"/>
                  <a:gd name="T67" fmla="*/ 155 h 234"/>
                  <a:gd name="T68" fmla="*/ 211 w 340"/>
                  <a:gd name="T69" fmla="*/ 151 h 234"/>
                  <a:gd name="T70" fmla="*/ 207 w 340"/>
                  <a:gd name="T71" fmla="*/ 155 h 234"/>
                  <a:gd name="T72" fmla="*/ 222 w 340"/>
                  <a:gd name="T73" fmla="*/ 183 h 234"/>
                  <a:gd name="T74" fmla="*/ 271 w 340"/>
                  <a:gd name="T75" fmla="*/ 180 h 234"/>
                  <a:gd name="T76" fmla="*/ 322 w 340"/>
                  <a:gd name="T77" fmla="*/ 228 h 234"/>
                  <a:gd name="T78" fmla="*/ 340 w 340"/>
                  <a:gd name="T79" fmla="*/ 219 h 234"/>
                  <a:gd name="T80" fmla="*/ 328 w 340"/>
                  <a:gd name="T81" fmla="*/ 186 h 234"/>
                  <a:gd name="T82" fmla="*/ 247 w 340"/>
                  <a:gd name="T83" fmla="*/ 15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234">
                    <a:moveTo>
                      <a:pt x="188" y="0"/>
                    </a:moveTo>
                    <a:cubicBezTo>
                      <a:pt x="204" y="5"/>
                      <a:pt x="223" y="30"/>
                      <a:pt x="215" y="50"/>
                    </a:cubicBezTo>
                    <a:cubicBezTo>
                      <a:pt x="212" y="56"/>
                      <a:pt x="209" y="62"/>
                      <a:pt x="206" y="68"/>
                    </a:cubicBezTo>
                    <a:cubicBezTo>
                      <a:pt x="202" y="96"/>
                      <a:pt x="199" y="124"/>
                      <a:pt x="196" y="152"/>
                    </a:cubicBezTo>
                    <a:cubicBezTo>
                      <a:pt x="194" y="167"/>
                      <a:pt x="204" y="194"/>
                      <a:pt x="188" y="201"/>
                    </a:cubicBezTo>
                    <a:cubicBezTo>
                      <a:pt x="182" y="201"/>
                      <a:pt x="181" y="197"/>
                      <a:pt x="177" y="193"/>
                    </a:cubicBezTo>
                    <a:cubicBezTo>
                      <a:pt x="174" y="185"/>
                      <a:pt x="172" y="178"/>
                      <a:pt x="169" y="170"/>
                    </a:cubicBezTo>
                    <a:cubicBezTo>
                      <a:pt x="171" y="162"/>
                      <a:pt x="173" y="155"/>
                      <a:pt x="174" y="147"/>
                    </a:cubicBezTo>
                    <a:cubicBezTo>
                      <a:pt x="176" y="115"/>
                      <a:pt x="178" y="84"/>
                      <a:pt x="179" y="52"/>
                    </a:cubicBezTo>
                    <a:cubicBezTo>
                      <a:pt x="179" y="33"/>
                      <a:pt x="171" y="13"/>
                      <a:pt x="183" y="0"/>
                    </a:cubicBezTo>
                    <a:cubicBezTo>
                      <a:pt x="185" y="0"/>
                      <a:pt x="187" y="0"/>
                      <a:pt x="188" y="0"/>
                    </a:cubicBezTo>
                    <a:close/>
                    <a:moveTo>
                      <a:pt x="233" y="53"/>
                    </a:moveTo>
                    <a:cubicBezTo>
                      <a:pt x="226" y="57"/>
                      <a:pt x="220" y="58"/>
                      <a:pt x="217" y="68"/>
                    </a:cubicBezTo>
                    <a:cubicBezTo>
                      <a:pt x="255" y="107"/>
                      <a:pt x="254" y="78"/>
                      <a:pt x="293" y="85"/>
                    </a:cubicBezTo>
                    <a:cubicBezTo>
                      <a:pt x="296" y="81"/>
                      <a:pt x="297" y="81"/>
                      <a:pt x="298" y="75"/>
                    </a:cubicBezTo>
                    <a:cubicBezTo>
                      <a:pt x="283" y="62"/>
                      <a:pt x="260" y="57"/>
                      <a:pt x="233" y="53"/>
                    </a:cubicBezTo>
                    <a:close/>
                    <a:moveTo>
                      <a:pt x="46" y="49"/>
                    </a:moveTo>
                    <a:cubicBezTo>
                      <a:pt x="68" y="52"/>
                      <a:pt x="83" y="66"/>
                      <a:pt x="87" y="81"/>
                    </a:cubicBezTo>
                    <a:cubicBezTo>
                      <a:pt x="86" y="106"/>
                      <a:pt x="84" y="131"/>
                      <a:pt x="83" y="155"/>
                    </a:cubicBezTo>
                    <a:cubicBezTo>
                      <a:pt x="94" y="159"/>
                      <a:pt x="98" y="160"/>
                      <a:pt x="105" y="168"/>
                    </a:cubicBezTo>
                    <a:cubicBezTo>
                      <a:pt x="104" y="170"/>
                      <a:pt x="104" y="172"/>
                      <a:pt x="104" y="174"/>
                    </a:cubicBezTo>
                    <a:cubicBezTo>
                      <a:pt x="87" y="193"/>
                      <a:pt x="65" y="214"/>
                      <a:pt x="42" y="226"/>
                    </a:cubicBezTo>
                    <a:cubicBezTo>
                      <a:pt x="30" y="222"/>
                      <a:pt x="17" y="219"/>
                      <a:pt x="4" y="216"/>
                    </a:cubicBezTo>
                    <a:cubicBezTo>
                      <a:pt x="3" y="213"/>
                      <a:pt x="2" y="211"/>
                      <a:pt x="0" y="209"/>
                    </a:cubicBezTo>
                    <a:cubicBezTo>
                      <a:pt x="1" y="208"/>
                      <a:pt x="2" y="206"/>
                      <a:pt x="2" y="205"/>
                    </a:cubicBezTo>
                    <a:cubicBezTo>
                      <a:pt x="17" y="190"/>
                      <a:pt x="44" y="193"/>
                      <a:pt x="51" y="167"/>
                    </a:cubicBezTo>
                    <a:cubicBezTo>
                      <a:pt x="50" y="165"/>
                      <a:pt x="49" y="163"/>
                      <a:pt x="47" y="160"/>
                    </a:cubicBezTo>
                    <a:cubicBezTo>
                      <a:pt x="34" y="159"/>
                      <a:pt x="27" y="154"/>
                      <a:pt x="25" y="144"/>
                    </a:cubicBezTo>
                    <a:cubicBezTo>
                      <a:pt x="25" y="142"/>
                      <a:pt x="26" y="140"/>
                      <a:pt x="26" y="138"/>
                    </a:cubicBezTo>
                    <a:cubicBezTo>
                      <a:pt x="32" y="131"/>
                      <a:pt x="46" y="128"/>
                      <a:pt x="55" y="124"/>
                    </a:cubicBezTo>
                    <a:cubicBezTo>
                      <a:pt x="61" y="78"/>
                      <a:pt x="30" y="80"/>
                      <a:pt x="30" y="54"/>
                    </a:cubicBezTo>
                    <a:cubicBezTo>
                      <a:pt x="32" y="53"/>
                      <a:pt x="33" y="53"/>
                      <a:pt x="35" y="52"/>
                    </a:cubicBezTo>
                    <a:cubicBezTo>
                      <a:pt x="38" y="51"/>
                      <a:pt x="42" y="50"/>
                      <a:pt x="46" y="49"/>
                    </a:cubicBezTo>
                    <a:close/>
                    <a:moveTo>
                      <a:pt x="247" y="155"/>
                    </a:moveTo>
                    <a:cubicBezTo>
                      <a:pt x="235" y="153"/>
                      <a:pt x="223" y="152"/>
                      <a:pt x="211" y="151"/>
                    </a:cubicBezTo>
                    <a:cubicBezTo>
                      <a:pt x="210" y="152"/>
                      <a:pt x="208" y="154"/>
                      <a:pt x="207" y="155"/>
                    </a:cubicBezTo>
                    <a:cubicBezTo>
                      <a:pt x="206" y="168"/>
                      <a:pt x="213" y="178"/>
                      <a:pt x="222" y="183"/>
                    </a:cubicBezTo>
                    <a:cubicBezTo>
                      <a:pt x="242" y="192"/>
                      <a:pt x="250" y="170"/>
                      <a:pt x="271" y="180"/>
                    </a:cubicBezTo>
                    <a:cubicBezTo>
                      <a:pt x="296" y="191"/>
                      <a:pt x="301" y="217"/>
                      <a:pt x="322" y="228"/>
                    </a:cubicBezTo>
                    <a:cubicBezTo>
                      <a:pt x="332" y="234"/>
                      <a:pt x="337" y="225"/>
                      <a:pt x="340" y="219"/>
                    </a:cubicBezTo>
                    <a:cubicBezTo>
                      <a:pt x="336" y="208"/>
                      <a:pt x="332" y="197"/>
                      <a:pt x="328" y="186"/>
                    </a:cubicBezTo>
                    <a:cubicBezTo>
                      <a:pt x="320" y="175"/>
                      <a:pt x="268" y="158"/>
                      <a:pt x="2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3" name="iś1iḍé"/>
              <p:cNvSpPr/>
              <p:nvPr/>
            </p:nvSpPr>
            <p:spPr bwMode="auto">
              <a:xfrm>
                <a:off x="7639051" y="3033713"/>
                <a:ext cx="666750" cy="604838"/>
              </a:xfrm>
              <a:custGeom>
                <a:avLst/>
                <a:gdLst>
                  <a:gd name="T0" fmla="*/ 79 w 202"/>
                  <a:gd name="T1" fmla="*/ 4 h 183"/>
                  <a:gd name="T2" fmla="*/ 107 w 202"/>
                  <a:gd name="T3" fmla="*/ 12 h 183"/>
                  <a:gd name="T4" fmla="*/ 109 w 202"/>
                  <a:gd name="T5" fmla="*/ 44 h 183"/>
                  <a:gd name="T6" fmla="*/ 119 w 202"/>
                  <a:gd name="T7" fmla="*/ 62 h 183"/>
                  <a:gd name="T8" fmla="*/ 117 w 202"/>
                  <a:gd name="T9" fmla="*/ 68 h 183"/>
                  <a:gd name="T10" fmla="*/ 85 w 202"/>
                  <a:gd name="T11" fmla="*/ 112 h 183"/>
                  <a:gd name="T12" fmla="*/ 2 w 202"/>
                  <a:gd name="T13" fmla="*/ 168 h 183"/>
                  <a:gd name="T14" fmla="*/ 0 w 202"/>
                  <a:gd name="T15" fmla="*/ 163 h 183"/>
                  <a:gd name="T16" fmla="*/ 61 w 202"/>
                  <a:gd name="T17" fmla="*/ 98 h 183"/>
                  <a:gd name="T18" fmla="*/ 58 w 202"/>
                  <a:gd name="T19" fmla="*/ 96 h 183"/>
                  <a:gd name="T20" fmla="*/ 21 w 202"/>
                  <a:gd name="T21" fmla="*/ 72 h 183"/>
                  <a:gd name="T22" fmla="*/ 24 w 202"/>
                  <a:gd name="T23" fmla="*/ 62 h 183"/>
                  <a:gd name="T24" fmla="*/ 40 w 202"/>
                  <a:gd name="T25" fmla="*/ 63 h 183"/>
                  <a:gd name="T26" fmla="*/ 85 w 202"/>
                  <a:gd name="T27" fmla="*/ 39 h 183"/>
                  <a:gd name="T28" fmla="*/ 79 w 202"/>
                  <a:gd name="T29" fmla="*/ 4 h 183"/>
                  <a:gd name="T30" fmla="*/ 102 w 202"/>
                  <a:gd name="T31" fmla="*/ 97 h 183"/>
                  <a:gd name="T32" fmla="*/ 97 w 202"/>
                  <a:gd name="T33" fmla="*/ 105 h 183"/>
                  <a:gd name="T34" fmla="*/ 161 w 202"/>
                  <a:gd name="T35" fmla="*/ 145 h 183"/>
                  <a:gd name="T36" fmla="*/ 184 w 202"/>
                  <a:gd name="T37" fmla="*/ 183 h 183"/>
                  <a:gd name="T38" fmla="*/ 190 w 202"/>
                  <a:gd name="T39" fmla="*/ 180 h 183"/>
                  <a:gd name="T40" fmla="*/ 102 w 202"/>
                  <a:gd name="T41" fmla="*/ 9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" h="183">
                    <a:moveTo>
                      <a:pt x="79" y="4"/>
                    </a:moveTo>
                    <a:cubicBezTo>
                      <a:pt x="92" y="0"/>
                      <a:pt x="101" y="4"/>
                      <a:pt x="107" y="12"/>
                    </a:cubicBezTo>
                    <a:cubicBezTo>
                      <a:pt x="116" y="26"/>
                      <a:pt x="109" y="34"/>
                      <a:pt x="109" y="44"/>
                    </a:cubicBezTo>
                    <a:cubicBezTo>
                      <a:pt x="108" y="54"/>
                      <a:pt x="119" y="52"/>
                      <a:pt x="119" y="62"/>
                    </a:cubicBezTo>
                    <a:cubicBezTo>
                      <a:pt x="118" y="64"/>
                      <a:pt x="118" y="66"/>
                      <a:pt x="117" y="68"/>
                    </a:cubicBezTo>
                    <a:cubicBezTo>
                      <a:pt x="96" y="74"/>
                      <a:pt x="95" y="97"/>
                      <a:pt x="85" y="112"/>
                    </a:cubicBezTo>
                    <a:cubicBezTo>
                      <a:pt x="69" y="135"/>
                      <a:pt x="41" y="161"/>
                      <a:pt x="2" y="168"/>
                    </a:cubicBezTo>
                    <a:cubicBezTo>
                      <a:pt x="2" y="166"/>
                      <a:pt x="1" y="164"/>
                      <a:pt x="0" y="163"/>
                    </a:cubicBezTo>
                    <a:cubicBezTo>
                      <a:pt x="18" y="141"/>
                      <a:pt x="54" y="126"/>
                      <a:pt x="61" y="98"/>
                    </a:cubicBezTo>
                    <a:cubicBezTo>
                      <a:pt x="60" y="97"/>
                      <a:pt x="59" y="97"/>
                      <a:pt x="58" y="96"/>
                    </a:cubicBezTo>
                    <a:cubicBezTo>
                      <a:pt x="44" y="99"/>
                      <a:pt x="27" y="87"/>
                      <a:pt x="21" y="72"/>
                    </a:cubicBezTo>
                    <a:cubicBezTo>
                      <a:pt x="22" y="69"/>
                      <a:pt x="23" y="66"/>
                      <a:pt x="24" y="62"/>
                    </a:cubicBezTo>
                    <a:cubicBezTo>
                      <a:pt x="30" y="58"/>
                      <a:pt x="35" y="63"/>
                      <a:pt x="40" y="63"/>
                    </a:cubicBezTo>
                    <a:cubicBezTo>
                      <a:pt x="54" y="61"/>
                      <a:pt x="76" y="47"/>
                      <a:pt x="85" y="39"/>
                    </a:cubicBezTo>
                    <a:cubicBezTo>
                      <a:pt x="83" y="25"/>
                      <a:pt x="74" y="17"/>
                      <a:pt x="79" y="4"/>
                    </a:cubicBezTo>
                    <a:close/>
                    <a:moveTo>
                      <a:pt x="102" y="97"/>
                    </a:moveTo>
                    <a:cubicBezTo>
                      <a:pt x="101" y="100"/>
                      <a:pt x="99" y="102"/>
                      <a:pt x="97" y="105"/>
                    </a:cubicBezTo>
                    <a:cubicBezTo>
                      <a:pt x="106" y="120"/>
                      <a:pt x="147" y="129"/>
                      <a:pt x="161" y="145"/>
                    </a:cubicBezTo>
                    <a:cubicBezTo>
                      <a:pt x="173" y="160"/>
                      <a:pt x="170" y="176"/>
                      <a:pt x="184" y="183"/>
                    </a:cubicBezTo>
                    <a:cubicBezTo>
                      <a:pt x="186" y="182"/>
                      <a:pt x="188" y="181"/>
                      <a:pt x="190" y="180"/>
                    </a:cubicBezTo>
                    <a:cubicBezTo>
                      <a:pt x="202" y="137"/>
                      <a:pt x="137" y="89"/>
                      <a:pt x="10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4" name="ïṧlîdé"/>
              <p:cNvSpPr/>
              <p:nvPr/>
            </p:nvSpPr>
            <p:spPr bwMode="auto">
              <a:xfrm>
                <a:off x="5043488" y="2205038"/>
                <a:ext cx="1174750" cy="1724025"/>
              </a:xfrm>
              <a:custGeom>
                <a:avLst/>
                <a:gdLst>
                  <a:gd name="T0" fmla="*/ 187 w 356"/>
                  <a:gd name="T1" fmla="*/ 109 h 522"/>
                  <a:gd name="T2" fmla="*/ 223 w 356"/>
                  <a:gd name="T3" fmla="*/ 134 h 522"/>
                  <a:gd name="T4" fmla="*/ 192 w 356"/>
                  <a:gd name="T5" fmla="*/ 134 h 522"/>
                  <a:gd name="T6" fmla="*/ 182 w 356"/>
                  <a:gd name="T7" fmla="*/ 203 h 522"/>
                  <a:gd name="T8" fmla="*/ 207 w 356"/>
                  <a:gd name="T9" fmla="*/ 195 h 522"/>
                  <a:gd name="T10" fmla="*/ 175 w 356"/>
                  <a:gd name="T11" fmla="*/ 220 h 522"/>
                  <a:gd name="T12" fmla="*/ 194 w 356"/>
                  <a:gd name="T13" fmla="*/ 309 h 522"/>
                  <a:gd name="T14" fmla="*/ 243 w 356"/>
                  <a:gd name="T15" fmla="*/ 181 h 522"/>
                  <a:gd name="T16" fmla="*/ 259 w 356"/>
                  <a:gd name="T17" fmla="*/ 179 h 522"/>
                  <a:gd name="T18" fmla="*/ 257 w 356"/>
                  <a:gd name="T19" fmla="*/ 241 h 522"/>
                  <a:gd name="T20" fmla="*/ 209 w 356"/>
                  <a:gd name="T21" fmla="*/ 326 h 522"/>
                  <a:gd name="T22" fmla="*/ 293 w 356"/>
                  <a:gd name="T23" fmla="*/ 378 h 522"/>
                  <a:gd name="T24" fmla="*/ 355 w 356"/>
                  <a:gd name="T25" fmla="*/ 409 h 522"/>
                  <a:gd name="T26" fmla="*/ 308 w 356"/>
                  <a:gd name="T27" fmla="*/ 423 h 522"/>
                  <a:gd name="T28" fmla="*/ 199 w 356"/>
                  <a:gd name="T29" fmla="*/ 338 h 522"/>
                  <a:gd name="T30" fmla="*/ 176 w 356"/>
                  <a:gd name="T31" fmla="*/ 401 h 522"/>
                  <a:gd name="T32" fmla="*/ 172 w 356"/>
                  <a:gd name="T33" fmla="*/ 522 h 522"/>
                  <a:gd name="T34" fmla="*/ 113 w 356"/>
                  <a:gd name="T35" fmla="*/ 459 h 522"/>
                  <a:gd name="T36" fmla="*/ 151 w 356"/>
                  <a:gd name="T37" fmla="*/ 477 h 522"/>
                  <a:gd name="T38" fmla="*/ 155 w 356"/>
                  <a:gd name="T39" fmla="*/ 383 h 522"/>
                  <a:gd name="T40" fmla="*/ 24 w 356"/>
                  <a:gd name="T41" fmla="*/ 463 h 522"/>
                  <a:gd name="T42" fmla="*/ 73 w 356"/>
                  <a:gd name="T43" fmla="*/ 413 h 522"/>
                  <a:gd name="T44" fmla="*/ 44 w 356"/>
                  <a:gd name="T45" fmla="*/ 343 h 522"/>
                  <a:gd name="T46" fmla="*/ 0 w 356"/>
                  <a:gd name="T47" fmla="*/ 243 h 522"/>
                  <a:gd name="T48" fmla="*/ 41 w 356"/>
                  <a:gd name="T49" fmla="*/ 275 h 522"/>
                  <a:gd name="T50" fmla="*/ 66 w 356"/>
                  <a:gd name="T51" fmla="*/ 357 h 522"/>
                  <a:gd name="T52" fmla="*/ 150 w 356"/>
                  <a:gd name="T53" fmla="*/ 285 h 522"/>
                  <a:gd name="T54" fmla="*/ 112 w 356"/>
                  <a:gd name="T55" fmla="*/ 266 h 522"/>
                  <a:gd name="T56" fmla="*/ 159 w 356"/>
                  <a:gd name="T57" fmla="*/ 252 h 522"/>
                  <a:gd name="T58" fmla="*/ 156 w 356"/>
                  <a:gd name="T59" fmla="*/ 227 h 522"/>
                  <a:gd name="T60" fmla="*/ 53 w 356"/>
                  <a:gd name="T61" fmla="*/ 281 h 522"/>
                  <a:gd name="T62" fmla="*/ 156 w 356"/>
                  <a:gd name="T63" fmla="*/ 214 h 522"/>
                  <a:gd name="T64" fmla="*/ 159 w 356"/>
                  <a:gd name="T65" fmla="*/ 163 h 522"/>
                  <a:gd name="T66" fmla="*/ 98 w 356"/>
                  <a:gd name="T67" fmla="*/ 167 h 522"/>
                  <a:gd name="T68" fmla="*/ 88 w 356"/>
                  <a:gd name="T69" fmla="*/ 143 h 522"/>
                  <a:gd name="T70" fmla="*/ 171 w 356"/>
                  <a:gd name="T71" fmla="*/ 40 h 522"/>
                  <a:gd name="T72" fmla="*/ 166 w 356"/>
                  <a:gd name="T73" fmla="*/ 3 h 522"/>
                  <a:gd name="T74" fmla="*/ 189 w 356"/>
                  <a:gd name="T75" fmla="*/ 313 h 522"/>
                  <a:gd name="T76" fmla="*/ 172 w 356"/>
                  <a:gd name="T77" fmla="*/ 330 h 522"/>
                  <a:gd name="T78" fmla="*/ 191 w 356"/>
                  <a:gd name="T79" fmla="*/ 314 h 522"/>
                  <a:gd name="T80" fmla="*/ 148 w 356"/>
                  <a:gd name="T81" fmla="*/ 330 h 522"/>
                  <a:gd name="T82" fmla="*/ 74 w 356"/>
                  <a:gd name="T83" fmla="*/ 379 h 522"/>
                  <a:gd name="T84" fmla="*/ 153 w 356"/>
                  <a:gd name="T85" fmla="*/ 348 h 522"/>
                  <a:gd name="T86" fmla="*/ 148 w 356"/>
                  <a:gd name="T87" fmla="*/ 33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522">
                    <a:moveTo>
                      <a:pt x="179" y="1"/>
                    </a:moveTo>
                    <a:cubicBezTo>
                      <a:pt x="219" y="32"/>
                      <a:pt x="181" y="74"/>
                      <a:pt x="187" y="109"/>
                    </a:cubicBezTo>
                    <a:cubicBezTo>
                      <a:pt x="197" y="112"/>
                      <a:pt x="212" y="105"/>
                      <a:pt x="221" y="121"/>
                    </a:cubicBezTo>
                    <a:cubicBezTo>
                      <a:pt x="224" y="126"/>
                      <a:pt x="223" y="129"/>
                      <a:pt x="223" y="134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13" y="137"/>
                      <a:pt x="199" y="131"/>
                      <a:pt x="192" y="134"/>
                    </a:cubicBezTo>
                    <a:cubicBezTo>
                      <a:pt x="184" y="137"/>
                      <a:pt x="176" y="190"/>
                      <a:pt x="174" y="200"/>
                    </a:cubicBezTo>
                    <a:cubicBezTo>
                      <a:pt x="176" y="201"/>
                      <a:pt x="179" y="202"/>
                      <a:pt x="182" y="203"/>
                    </a:cubicBezTo>
                    <a:cubicBezTo>
                      <a:pt x="188" y="196"/>
                      <a:pt x="195" y="192"/>
                      <a:pt x="203" y="193"/>
                    </a:cubicBezTo>
                    <a:cubicBezTo>
                      <a:pt x="204" y="194"/>
                      <a:pt x="206" y="194"/>
                      <a:pt x="207" y="195"/>
                    </a:cubicBezTo>
                    <a:cubicBezTo>
                      <a:pt x="207" y="197"/>
                      <a:pt x="206" y="199"/>
                      <a:pt x="206" y="201"/>
                    </a:cubicBezTo>
                    <a:cubicBezTo>
                      <a:pt x="197" y="206"/>
                      <a:pt x="179" y="212"/>
                      <a:pt x="175" y="220"/>
                    </a:cubicBezTo>
                    <a:cubicBezTo>
                      <a:pt x="175" y="245"/>
                      <a:pt x="175" y="270"/>
                      <a:pt x="176" y="295"/>
                    </a:cubicBezTo>
                    <a:cubicBezTo>
                      <a:pt x="184" y="300"/>
                      <a:pt x="188" y="302"/>
                      <a:pt x="194" y="309"/>
                    </a:cubicBezTo>
                    <a:cubicBezTo>
                      <a:pt x="216" y="282"/>
                      <a:pt x="250" y="223"/>
                      <a:pt x="250" y="199"/>
                    </a:cubicBezTo>
                    <a:cubicBezTo>
                      <a:pt x="250" y="193"/>
                      <a:pt x="244" y="187"/>
                      <a:pt x="243" y="181"/>
                    </a:cubicBezTo>
                    <a:cubicBezTo>
                      <a:pt x="244" y="180"/>
                      <a:pt x="245" y="179"/>
                      <a:pt x="246" y="178"/>
                    </a:cubicBezTo>
                    <a:cubicBezTo>
                      <a:pt x="250" y="179"/>
                      <a:pt x="254" y="179"/>
                      <a:pt x="259" y="179"/>
                    </a:cubicBezTo>
                    <a:cubicBezTo>
                      <a:pt x="275" y="183"/>
                      <a:pt x="279" y="204"/>
                      <a:pt x="277" y="214"/>
                    </a:cubicBezTo>
                    <a:cubicBezTo>
                      <a:pt x="270" y="223"/>
                      <a:pt x="264" y="232"/>
                      <a:pt x="257" y="241"/>
                    </a:cubicBezTo>
                    <a:cubicBezTo>
                      <a:pt x="253" y="253"/>
                      <a:pt x="248" y="266"/>
                      <a:pt x="243" y="278"/>
                    </a:cubicBezTo>
                    <a:cubicBezTo>
                      <a:pt x="233" y="297"/>
                      <a:pt x="212" y="310"/>
                      <a:pt x="209" y="326"/>
                    </a:cubicBezTo>
                    <a:cubicBezTo>
                      <a:pt x="226" y="339"/>
                      <a:pt x="245" y="346"/>
                      <a:pt x="263" y="354"/>
                    </a:cubicBezTo>
                    <a:cubicBezTo>
                      <a:pt x="273" y="362"/>
                      <a:pt x="283" y="370"/>
                      <a:pt x="293" y="378"/>
                    </a:cubicBezTo>
                    <a:cubicBezTo>
                      <a:pt x="315" y="388"/>
                      <a:pt x="335" y="377"/>
                      <a:pt x="356" y="406"/>
                    </a:cubicBezTo>
                    <a:cubicBezTo>
                      <a:pt x="356" y="407"/>
                      <a:pt x="355" y="408"/>
                      <a:pt x="355" y="409"/>
                    </a:cubicBezTo>
                    <a:cubicBezTo>
                      <a:pt x="354" y="411"/>
                      <a:pt x="352" y="413"/>
                      <a:pt x="351" y="414"/>
                    </a:cubicBezTo>
                    <a:cubicBezTo>
                      <a:pt x="337" y="417"/>
                      <a:pt x="322" y="420"/>
                      <a:pt x="308" y="423"/>
                    </a:cubicBezTo>
                    <a:cubicBezTo>
                      <a:pt x="291" y="418"/>
                      <a:pt x="292" y="402"/>
                      <a:pt x="284" y="393"/>
                    </a:cubicBezTo>
                    <a:cubicBezTo>
                      <a:pt x="256" y="375"/>
                      <a:pt x="228" y="356"/>
                      <a:pt x="199" y="338"/>
                    </a:cubicBezTo>
                    <a:cubicBezTo>
                      <a:pt x="191" y="338"/>
                      <a:pt x="183" y="343"/>
                      <a:pt x="175" y="347"/>
                    </a:cubicBezTo>
                    <a:cubicBezTo>
                      <a:pt x="165" y="366"/>
                      <a:pt x="176" y="383"/>
                      <a:pt x="176" y="401"/>
                    </a:cubicBezTo>
                    <a:cubicBezTo>
                      <a:pt x="176" y="441"/>
                      <a:pt x="176" y="479"/>
                      <a:pt x="179" y="517"/>
                    </a:cubicBezTo>
                    <a:cubicBezTo>
                      <a:pt x="176" y="519"/>
                      <a:pt x="174" y="521"/>
                      <a:pt x="172" y="522"/>
                    </a:cubicBezTo>
                    <a:cubicBezTo>
                      <a:pt x="138" y="509"/>
                      <a:pt x="138" y="488"/>
                      <a:pt x="110" y="464"/>
                    </a:cubicBezTo>
                    <a:cubicBezTo>
                      <a:pt x="111" y="462"/>
                      <a:pt x="112" y="461"/>
                      <a:pt x="113" y="459"/>
                    </a:cubicBezTo>
                    <a:cubicBezTo>
                      <a:pt x="115" y="460"/>
                      <a:pt x="116" y="460"/>
                      <a:pt x="118" y="460"/>
                    </a:cubicBezTo>
                    <a:cubicBezTo>
                      <a:pt x="129" y="466"/>
                      <a:pt x="140" y="471"/>
                      <a:pt x="151" y="477"/>
                    </a:cubicBezTo>
                    <a:cubicBezTo>
                      <a:pt x="152" y="477"/>
                      <a:pt x="153" y="476"/>
                      <a:pt x="154" y="476"/>
                    </a:cubicBezTo>
                    <a:cubicBezTo>
                      <a:pt x="154" y="445"/>
                      <a:pt x="155" y="414"/>
                      <a:pt x="155" y="383"/>
                    </a:cubicBezTo>
                    <a:cubicBezTo>
                      <a:pt x="137" y="380"/>
                      <a:pt x="62" y="461"/>
                      <a:pt x="28" y="466"/>
                    </a:cubicBezTo>
                    <a:cubicBezTo>
                      <a:pt x="27" y="465"/>
                      <a:pt x="25" y="464"/>
                      <a:pt x="24" y="463"/>
                    </a:cubicBezTo>
                    <a:cubicBezTo>
                      <a:pt x="24" y="462"/>
                      <a:pt x="25" y="461"/>
                      <a:pt x="26" y="460"/>
                    </a:cubicBezTo>
                    <a:cubicBezTo>
                      <a:pt x="33" y="443"/>
                      <a:pt x="68" y="433"/>
                      <a:pt x="73" y="413"/>
                    </a:cubicBezTo>
                    <a:cubicBezTo>
                      <a:pt x="67" y="404"/>
                      <a:pt x="69" y="398"/>
                      <a:pt x="67" y="390"/>
                    </a:cubicBezTo>
                    <a:cubicBezTo>
                      <a:pt x="59" y="375"/>
                      <a:pt x="52" y="359"/>
                      <a:pt x="44" y="343"/>
                    </a:cubicBezTo>
                    <a:cubicBezTo>
                      <a:pt x="37" y="320"/>
                      <a:pt x="29" y="296"/>
                      <a:pt x="22" y="272"/>
                    </a:cubicBezTo>
                    <a:cubicBezTo>
                      <a:pt x="17" y="259"/>
                      <a:pt x="4" y="255"/>
                      <a:pt x="0" y="243"/>
                    </a:cubicBezTo>
                    <a:cubicBezTo>
                      <a:pt x="5" y="230"/>
                      <a:pt x="27" y="224"/>
                      <a:pt x="37" y="244"/>
                    </a:cubicBezTo>
                    <a:cubicBezTo>
                      <a:pt x="42" y="254"/>
                      <a:pt x="38" y="264"/>
                      <a:pt x="41" y="275"/>
                    </a:cubicBezTo>
                    <a:cubicBezTo>
                      <a:pt x="47" y="290"/>
                      <a:pt x="53" y="306"/>
                      <a:pt x="59" y="322"/>
                    </a:cubicBezTo>
                    <a:cubicBezTo>
                      <a:pt x="62" y="334"/>
                      <a:pt x="58" y="346"/>
                      <a:pt x="66" y="357"/>
                    </a:cubicBezTo>
                    <a:cubicBezTo>
                      <a:pt x="84" y="352"/>
                      <a:pt x="148" y="309"/>
                      <a:pt x="155" y="290"/>
                    </a:cubicBezTo>
                    <a:cubicBezTo>
                      <a:pt x="154" y="288"/>
                      <a:pt x="152" y="287"/>
                      <a:pt x="150" y="285"/>
                    </a:cubicBezTo>
                    <a:cubicBezTo>
                      <a:pt x="139" y="290"/>
                      <a:pt x="106" y="292"/>
                      <a:pt x="109" y="269"/>
                    </a:cubicBezTo>
                    <a:cubicBezTo>
                      <a:pt x="110" y="268"/>
                      <a:pt x="111" y="267"/>
                      <a:pt x="112" y="266"/>
                    </a:cubicBezTo>
                    <a:cubicBezTo>
                      <a:pt x="128" y="256"/>
                      <a:pt x="139" y="256"/>
                      <a:pt x="156" y="255"/>
                    </a:cubicBezTo>
                    <a:cubicBezTo>
                      <a:pt x="157" y="254"/>
                      <a:pt x="158" y="253"/>
                      <a:pt x="159" y="252"/>
                    </a:cubicBezTo>
                    <a:cubicBezTo>
                      <a:pt x="158" y="244"/>
                      <a:pt x="158" y="237"/>
                      <a:pt x="158" y="229"/>
                    </a:cubicBezTo>
                    <a:cubicBezTo>
                      <a:pt x="157" y="228"/>
                      <a:pt x="156" y="228"/>
                      <a:pt x="156" y="227"/>
                    </a:cubicBezTo>
                    <a:cubicBezTo>
                      <a:pt x="143" y="231"/>
                      <a:pt x="125" y="232"/>
                      <a:pt x="114" y="242"/>
                    </a:cubicBezTo>
                    <a:cubicBezTo>
                      <a:pt x="92" y="263"/>
                      <a:pt x="87" y="301"/>
                      <a:pt x="53" y="281"/>
                    </a:cubicBezTo>
                    <a:cubicBezTo>
                      <a:pt x="53" y="277"/>
                      <a:pt x="53" y="274"/>
                      <a:pt x="53" y="270"/>
                    </a:cubicBezTo>
                    <a:cubicBezTo>
                      <a:pt x="83" y="230"/>
                      <a:pt x="122" y="227"/>
                      <a:pt x="156" y="214"/>
                    </a:cubicBezTo>
                    <a:cubicBezTo>
                      <a:pt x="163" y="201"/>
                      <a:pt x="164" y="177"/>
                      <a:pt x="163" y="164"/>
                    </a:cubicBezTo>
                    <a:cubicBezTo>
                      <a:pt x="162" y="164"/>
                      <a:pt x="161" y="163"/>
                      <a:pt x="159" y="163"/>
                    </a:cubicBezTo>
                    <a:cubicBezTo>
                      <a:pt x="147" y="171"/>
                      <a:pt x="119" y="199"/>
                      <a:pt x="104" y="182"/>
                    </a:cubicBezTo>
                    <a:cubicBezTo>
                      <a:pt x="102" y="177"/>
                      <a:pt x="100" y="172"/>
                      <a:pt x="98" y="167"/>
                    </a:cubicBezTo>
                    <a:cubicBezTo>
                      <a:pt x="91" y="157"/>
                      <a:pt x="87" y="161"/>
                      <a:pt x="83" y="149"/>
                    </a:cubicBezTo>
                    <a:cubicBezTo>
                      <a:pt x="85" y="147"/>
                      <a:pt x="86" y="145"/>
                      <a:pt x="88" y="143"/>
                    </a:cubicBezTo>
                    <a:cubicBezTo>
                      <a:pt x="111" y="139"/>
                      <a:pt x="148" y="135"/>
                      <a:pt x="168" y="114"/>
                    </a:cubicBezTo>
                    <a:cubicBezTo>
                      <a:pt x="169" y="89"/>
                      <a:pt x="170" y="65"/>
                      <a:pt x="171" y="40"/>
                    </a:cubicBezTo>
                    <a:cubicBezTo>
                      <a:pt x="171" y="29"/>
                      <a:pt x="162" y="18"/>
                      <a:pt x="162" y="7"/>
                    </a:cubicBezTo>
                    <a:cubicBezTo>
                      <a:pt x="164" y="6"/>
                      <a:pt x="165" y="4"/>
                      <a:pt x="166" y="3"/>
                    </a:cubicBezTo>
                    <a:cubicBezTo>
                      <a:pt x="171" y="0"/>
                      <a:pt x="174" y="2"/>
                      <a:pt x="179" y="1"/>
                    </a:cubicBezTo>
                    <a:close/>
                    <a:moveTo>
                      <a:pt x="189" y="313"/>
                    </a:moveTo>
                    <a:cubicBezTo>
                      <a:pt x="184" y="314"/>
                      <a:pt x="179" y="315"/>
                      <a:pt x="174" y="316"/>
                    </a:cubicBezTo>
                    <a:cubicBezTo>
                      <a:pt x="171" y="323"/>
                      <a:pt x="171" y="325"/>
                      <a:pt x="172" y="330"/>
                    </a:cubicBezTo>
                    <a:cubicBezTo>
                      <a:pt x="174" y="331"/>
                      <a:pt x="176" y="331"/>
                      <a:pt x="178" y="332"/>
                    </a:cubicBezTo>
                    <a:cubicBezTo>
                      <a:pt x="182" y="326"/>
                      <a:pt x="186" y="320"/>
                      <a:pt x="191" y="314"/>
                    </a:cubicBezTo>
                    <a:cubicBezTo>
                      <a:pt x="190" y="313"/>
                      <a:pt x="190" y="313"/>
                      <a:pt x="189" y="313"/>
                    </a:cubicBezTo>
                    <a:close/>
                    <a:moveTo>
                      <a:pt x="148" y="330"/>
                    </a:moveTo>
                    <a:cubicBezTo>
                      <a:pt x="131" y="345"/>
                      <a:pt x="115" y="359"/>
                      <a:pt x="99" y="374"/>
                    </a:cubicBezTo>
                    <a:cubicBezTo>
                      <a:pt x="90" y="378"/>
                      <a:pt x="82" y="373"/>
                      <a:pt x="74" y="379"/>
                    </a:cubicBezTo>
                    <a:cubicBezTo>
                      <a:pt x="78" y="386"/>
                      <a:pt x="82" y="394"/>
                      <a:pt x="87" y="402"/>
                    </a:cubicBezTo>
                    <a:cubicBezTo>
                      <a:pt x="96" y="399"/>
                      <a:pt x="151" y="354"/>
                      <a:pt x="153" y="348"/>
                    </a:cubicBezTo>
                    <a:cubicBezTo>
                      <a:pt x="153" y="344"/>
                      <a:pt x="153" y="339"/>
                      <a:pt x="153" y="335"/>
                    </a:cubicBezTo>
                    <a:cubicBezTo>
                      <a:pt x="151" y="333"/>
                      <a:pt x="150" y="332"/>
                      <a:pt x="148" y="3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5" name="ïṩḷiḑé"/>
              <p:cNvSpPr/>
              <p:nvPr/>
            </p:nvSpPr>
            <p:spPr bwMode="auto">
              <a:xfrm>
                <a:off x="8391526" y="2489201"/>
                <a:ext cx="1127125" cy="1479550"/>
              </a:xfrm>
              <a:custGeom>
                <a:avLst/>
                <a:gdLst>
                  <a:gd name="T0" fmla="*/ 113 w 342"/>
                  <a:gd name="T1" fmla="*/ 49 h 448"/>
                  <a:gd name="T2" fmla="*/ 137 w 342"/>
                  <a:gd name="T3" fmla="*/ 96 h 448"/>
                  <a:gd name="T4" fmla="*/ 165 w 342"/>
                  <a:gd name="T5" fmla="*/ 60 h 448"/>
                  <a:gd name="T6" fmla="*/ 150 w 342"/>
                  <a:gd name="T7" fmla="*/ 46 h 448"/>
                  <a:gd name="T8" fmla="*/ 175 w 342"/>
                  <a:gd name="T9" fmla="*/ 30 h 448"/>
                  <a:gd name="T10" fmla="*/ 171 w 342"/>
                  <a:gd name="T11" fmla="*/ 9 h 448"/>
                  <a:gd name="T12" fmla="*/ 200 w 342"/>
                  <a:gd name="T13" fmla="*/ 59 h 448"/>
                  <a:gd name="T14" fmla="*/ 213 w 342"/>
                  <a:gd name="T15" fmla="*/ 139 h 448"/>
                  <a:gd name="T16" fmla="*/ 258 w 342"/>
                  <a:gd name="T17" fmla="*/ 94 h 448"/>
                  <a:gd name="T18" fmla="*/ 242 w 342"/>
                  <a:gd name="T19" fmla="*/ 85 h 448"/>
                  <a:gd name="T20" fmla="*/ 286 w 342"/>
                  <a:gd name="T21" fmla="*/ 36 h 448"/>
                  <a:gd name="T22" fmla="*/ 242 w 342"/>
                  <a:gd name="T23" fmla="*/ 28 h 448"/>
                  <a:gd name="T24" fmla="*/ 249 w 342"/>
                  <a:gd name="T25" fmla="*/ 10 h 448"/>
                  <a:gd name="T26" fmla="*/ 263 w 342"/>
                  <a:gd name="T27" fmla="*/ 124 h 448"/>
                  <a:gd name="T28" fmla="*/ 329 w 342"/>
                  <a:gd name="T29" fmla="*/ 191 h 448"/>
                  <a:gd name="T30" fmla="*/ 285 w 342"/>
                  <a:gd name="T31" fmla="*/ 195 h 448"/>
                  <a:gd name="T32" fmla="*/ 227 w 342"/>
                  <a:gd name="T33" fmla="*/ 199 h 448"/>
                  <a:gd name="T34" fmla="*/ 300 w 342"/>
                  <a:gd name="T35" fmla="*/ 149 h 448"/>
                  <a:gd name="T36" fmla="*/ 296 w 342"/>
                  <a:gd name="T37" fmla="*/ 128 h 448"/>
                  <a:gd name="T38" fmla="*/ 249 w 342"/>
                  <a:gd name="T39" fmla="*/ 150 h 448"/>
                  <a:gd name="T40" fmla="*/ 146 w 342"/>
                  <a:gd name="T41" fmla="*/ 185 h 448"/>
                  <a:gd name="T42" fmla="*/ 119 w 342"/>
                  <a:gd name="T43" fmla="*/ 212 h 448"/>
                  <a:gd name="T44" fmla="*/ 107 w 342"/>
                  <a:gd name="T45" fmla="*/ 213 h 448"/>
                  <a:gd name="T46" fmla="*/ 64 w 342"/>
                  <a:gd name="T47" fmla="*/ 184 h 448"/>
                  <a:gd name="T48" fmla="*/ 88 w 342"/>
                  <a:gd name="T49" fmla="*/ 170 h 448"/>
                  <a:gd name="T50" fmla="*/ 79 w 342"/>
                  <a:gd name="T51" fmla="*/ 95 h 448"/>
                  <a:gd name="T52" fmla="*/ 108 w 342"/>
                  <a:gd name="T53" fmla="*/ 164 h 448"/>
                  <a:gd name="T54" fmla="*/ 107 w 342"/>
                  <a:gd name="T55" fmla="*/ 51 h 448"/>
                  <a:gd name="T56" fmla="*/ 27 w 342"/>
                  <a:gd name="T57" fmla="*/ 174 h 448"/>
                  <a:gd name="T58" fmla="*/ 19 w 342"/>
                  <a:gd name="T59" fmla="*/ 255 h 448"/>
                  <a:gd name="T60" fmla="*/ 21 w 342"/>
                  <a:gd name="T61" fmla="*/ 178 h 448"/>
                  <a:gd name="T62" fmla="*/ 140 w 342"/>
                  <a:gd name="T63" fmla="*/ 118 h 448"/>
                  <a:gd name="T64" fmla="*/ 177 w 342"/>
                  <a:gd name="T65" fmla="*/ 137 h 448"/>
                  <a:gd name="T66" fmla="*/ 167 w 342"/>
                  <a:gd name="T67" fmla="*/ 106 h 448"/>
                  <a:gd name="T68" fmla="*/ 198 w 342"/>
                  <a:gd name="T69" fmla="*/ 111 h 448"/>
                  <a:gd name="T70" fmla="*/ 112 w 342"/>
                  <a:gd name="T71" fmla="*/ 227 h 448"/>
                  <a:gd name="T72" fmla="*/ 144 w 342"/>
                  <a:gd name="T73" fmla="*/ 254 h 448"/>
                  <a:gd name="T74" fmla="*/ 136 w 342"/>
                  <a:gd name="T75" fmla="*/ 282 h 448"/>
                  <a:gd name="T76" fmla="*/ 172 w 342"/>
                  <a:gd name="T77" fmla="*/ 266 h 448"/>
                  <a:gd name="T78" fmla="*/ 127 w 342"/>
                  <a:gd name="T79" fmla="*/ 321 h 448"/>
                  <a:gd name="T80" fmla="*/ 102 w 342"/>
                  <a:gd name="T81" fmla="*/ 339 h 448"/>
                  <a:gd name="T82" fmla="*/ 169 w 342"/>
                  <a:gd name="T83" fmla="*/ 326 h 448"/>
                  <a:gd name="T84" fmla="*/ 120 w 342"/>
                  <a:gd name="T85" fmla="*/ 400 h 448"/>
                  <a:gd name="T86" fmla="*/ 116 w 342"/>
                  <a:gd name="T87" fmla="*/ 406 h 448"/>
                  <a:gd name="T88" fmla="*/ 179 w 342"/>
                  <a:gd name="T89" fmla="*/ 430 h 448"/>
                  <a:gd name="T90" fmla="*/ 240 w 342"/>
                  <a:gd name="T91" fmla="*/ 307 h 448"/>
                  <a:gd name="T92" fmla="*/ 301 w 342"/>
                  <a:gd name="T93" fmla="*/ 336 h 448"/>
                  <a:gd name="T94" fmla="*/ 205 w 342"/>
                  <a:gd name="T95" fmla="*/ 296 h 448"/>
                  <a:gd name="T96" fmla="*/ 207 w 342"/>
                  <a:gd name="T97" fmla="*/ 261 h 448"/>
                  <a:gd name="T98" fmla="*/ 185 w 342"/>
                  <a:gd name="T99" fmla="*/ 246 h 448"/>
                  <a:gd name="T100" fmla="*/ 143 w 342"/>
                  <a:gd name="T10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2" h="448">
                    <a:moveTo>
                      <a:pt x="107" y="51"/>
                    </a:moveTo>
                    <a:cubicBezTo>
                      <a:pt x="109" y="51"/>
                      <a:pt x="111" y="50"/>
                      <a:pt x="113" y="49"/>
                    </a:cubicBezTo>
                    <a:cubicBezTo>
                      <a:pt x="120" y="52"/>
                      <a:pt x="126" y="55"/>
                      <a:pt x="133" y="58"/>
                    </a:cubicBezTo>
                    <a:cubicBezTo>
                      <a:pt x="143" y="74"/>
                      <a:pt x="136" y="82"/>
                      <a:pt x="137" y="96"/>
                    </a:cubicBezTo>
                    <a:cubicBezTo>
                      <a:pt x="138" y="97"/>
                      <a:pt x="138" y="97"/>
                      <a:pt x="139" y="97"/>
                    </a:cubicBezTo>
                    <a:cubicBezTo>
                      <a:pt x="148" y="85"/>
                      <a:pt x="156" y="73"/>
                      <a:pt x="165" y="60"/>
                    </a:cubicBezTo>
                    <a:cubicBezTo>
                      <a:pt x="164" y="58"/>
                      <a:pt x="163" y="56"/>
                      <a:pt x="162" y="54"/>
                    </a:cubicBezTo>
                    <a:cubicBezTo>
                      <a:pt x="156" y="52"/>
                      <a:pt x="154" y="53"/>
                      <a:pt x="150" y="46"/>
                    </a:cubicBezTo>
                    <a:cubicBezTo>
                      <a:pt x="150" y="41"/>
                      <a:pt x="151" y="37"/>
                      <a:pt x="151" y="32"/>
                    </a:cubicBezTo>
                    <a:cubicBezTo>
                      <a:pt x="162" y="27"/>
                      <a:pt x="165" y="33"/>
                      <a:pt x="175" y="30"/>
                    </a:cubicBezTo>
                    <a:cubicBezTo>
                      <a:pt x="175" y="29"/>
                      <a:pt x="175" y="28"/>
                      <a:pt x="175" y="26"/>
                    </a:cubicBezTo>
                    <a:cubicBezTo>
                      <a:pt x="170" y="19"/>
                      <a:pt x="168" y="15"/>
                      <a:pt x="171" y="9"/>
                    </a:cubicBezTo>
                    <a:cubicBezTo>
                      <a:pt x="172" y="8"/>
                      <a:pt x="173" y="7"/>
                      <a:pt x="173" y="6"/>
                    </a:cubicBezTo>
                    <a:cubicBezTo>
                      <a:pt x="207" y="16"/>
                      <a:pt x="202" y="33"/>
                      <a:pt x="200" y="59"/>
                    </a:cubicBezTo>
                    <a:cubicBezTo>
                      <a:pt x="220" y="80"/>
                      <a:pt x="221" y="113"/>
                      <a:pt x="208" y="135"/>
                    </a:cubicBezTo>
                    <a:cubicBezTo>
                      <a:pt x="210" y="136"/>
                      <a:pt x="211" y="138"/>
                      <a:pt x="213" y="139"/>
                    </a:cubicBezTo>
                    <a:cubicBezTo>
                      <a:pt x="214" y="139"/>
                      <a:pt x="214" y="138"/>
                      <a:pt x="215" y="138"/>
                    </a:cubicBezTo>
                    <a:cubicBezTo>
                      <a:pt x="232" y="137"/>
                      <a:pt x="257" y="109"/>
                      <a:pt x="258" y="94"/>
                    </a:cubicBezTo>
                    <a:cubicBezTo>
                      <a:pt x="252" y="93"/>
                      <a:pt x="247" y="93"/>
                      <a:pt x="241" y="93"/>
                    </a:cubicBezTo>
                    <a:cubicBezTo>
                      <a:pt x="240" y="88"/>
                      <a:pt x="240" y="89"/>
                      <a:pt x="242" y="85"/>
                    </a:cubicBezTo>
                    <a:cubicBezTo>
                      <a:pt x="249" y="74"/>
                      <a:pt x="267" y="72"/>
                      <a:pt x="277" y="66"/>
                    </a:cubicBezTo>
                    <a:cubicBezTo>
                      <a:pt x="280" y="56"/>
                      <a:pt x="283" y="46"/>
                      <a:pt x="286" y="36"/>
                    </a:cubicBezTo>
                    <a:cubicBezTo>
                      <a:pt x="284" y="35"/>
                      <a:pt x="283" y="33"/>
                      <a:pt x="281" y="32"/>
                    </a:cubicBezTo>
                    <a:cubicBezTo>
                      <a:pt x="269" y="38"/>
                      <a:pt x="251" y="38"/>
                      <a:pt x="242" y="28"/>
                    </a:cubicBezTo>
                    <a:cubicBezTo>
                      <a:pt x="242" y="23"/>
                      <a:pt x="242" y="19"/>
                      <a:pt x="243" y="15"/>
                    </a:cubicBezTo>
                    <a:cubicBezTo>
                      <a:pt x="245" y="13"/>
                      <a:pt x="247" y="12"/>
                      <a:pt x="249" y="10"/>
                    </a:cubicBezTo>
                    <a:cubicBezTo>
                      <a:pt x="268" y="16"/>
                      <a:pt x="293" y="0"/>
                      <a:pt x="311" y="12"/>
                    </a:cubicBezTo>
                    <a:cubicBezTo>
                      <a:pt x="330" y="25"/>
                      <a:pt x="266" y="104"/>
                      <a:pt x="263" y="124"/>
                    </a:cubicBezTo>
                    <a:cubicBezTo>
                      <a:pt x="275" y="127"/>
                      <a:pt x="289" y="114"/>
                      <a:pt x="303" y="116"/>
                    </a:cubicBezTo>
                    <a:cubicBezTo>
                      <a:pt x="342" y="123"/>
                      <a:pt x="333" y="168"/>
                      <a:pt x="329" y="191"/>
                    </a:cubicBezTo>
                    <a:cubicBezTo>
                      <a:pt x="327" y="192"/>
                      <a:pt x="324" y="193"/>
                      <a:pt x="321" y="195"/>
                    </a:cubicBezTo>
                    <a:cubicBezTo>
                      <a:pt x="305" y="186"/>
                      <a:pt x="302" y="195"/>
                      <a:pt x="285" y="195"/>
                    </a:cubicBezTo>
                    <a:cubicBezTo>
                      <a:pt x="260" y="195"/>
                      <a:pt x="261" y="186"/>
                      <a:pt x="229" y="200"/>
                    </a:cubicBezTo>
                    <a:cubicBezTo>
                      <a:pt x="228" y="200"/>
                      <a:pt x="228" y="199"/>
                      <a:pt x="227" y="199"/>
                    </a:cubicBezTo>
                    <a:cubicBezTo>
                      <a:pt x="226" y="197"/>
                      <a:pt x="225" y="195"/>
                      <a:pt x="225" y="194"/>
                    </a:cubicBezTo>
                    <a:cubicBezTo>
                      <a:pt x="250" y="170"/>
                      <a:pt x="277" y="161"/>
                      <a:pt x="300" y="149"/>
                    </a:cubicBezTo>
                    <a:cubicBezTo>
                      <a:pt x="300" y="147"/>
                      <a:pt x="301" y="145"/>
                      <a:pt x="302" y="143"/>
                    </a:cubicBezTo>
                    <a:cubicBezTo>
                      <a:pt x="300" y="138"/>
                      <a:pt x="298" y="133"/>
                      <a:pt x="296" y="128"/>
                    </a:cubicBezTo>
                    <a:cubicBezTo>
                      <a:pt x="295" y="128"/>
                      <a:pt x="293" y="127"/>
                      <a:pt x="292" y="127"/>
                    </a:cubicBezTo>
                    <a:cubicBezTo>
                      <a:pt x="270" y="150"/>
                      <a:pt x="270" y="141"/>
                      <a:pt x="249" y="150"/>
                    </a:cubicBezTo>
                    <a:cubicBezTo>
                      <a:pt x="239" y="157"/>
                      <a:pt x="229" y="163"/>
                      <a:pt x="219" y="170"/>
                    </a:cubicBezTo>
                    <a:cubicBezTo>
                      <a:pt x="183" y="156"/>
                      <a:pt x="185" y="173"/>
                      <a:pt x="146" y="185"/>
                    </a:cubicBezTo>
                    <a:cubicBezTo>
                      <a:pt x="139" y="185"/>
                      <a:pt x="132" y="186"/>
                      <a:pt x="125" y="186"/>
                    </a:cubicBezTo>
                    <a:cubicBezTo>
                      <a:pt x="115" y="195"/>
                      <a:pt x="121" y="202"/>
                      <a:pt x="119" y="212"/>
                    </a:cubicBezTo>
                    <a:cubicBezTo>
                      <a:pt x="117" y="213"/>
                      <a:pt x="116" y="214"/>
                      <a:pt x="115" y="215"/>
                    </a:cubicBezTo>
                    <a:cubicBezTo>
                      <a:pt x="112" y="215"/>
                      <a:pt x="109" y="214"/>
                      <a:pt x="107" y="213"/>
                    </a:cubicBezTo>
                    <a:cubicBezTo>
                      <a:pt x="90" y="186"/>
                      <a:pt x="89" y="199"/>
                      <a:pt x="65" y="188"/>
                    </a:cubicBezTo>
                    <a:cubicBezTo>
                      <a:pt x="65" y="186"/>
                      <a:pt x="64" y="185"/>
                      <a:pt x="64" y="184"/>
                    </a:cubicBezTo>
                    <a:cubicBezTo>
                      <a:pt x="63" y="179"/>
                      <a:pt x="64" y="178"/>
                      <a:pt x="66" y="173"/>
                    </a:cubicBezTo>
                    <a:cubicBezTo>
                      <a:pt x="73" y="172"/>
                      <a:pt x="81" y="171"/>
                      <a:pt x="88" y="170"/>
                    </a:cubicBezTo>
                    <a:cubicBezTo>
                      <a:pt x="87" y="147"/>
                      <a:pt x="70" y="122"/>
                      <a:pt x="68" y="98"/>
                    </a:cubicBezTo>
                    <a:cubicBezTo>
                      <a:pt x="74" y="94"/>
                      <a:pt x="74" y="95"/>
                      <a:pt x="79" y="95"/>
                    </a:cubicBezTo>
                    <a:cubicBezTo>
                      <a:pt x="84" y="97"/>
                      <a:pt x="89" y="100"/>
                      <a:pt x="93" y="103"/>
                    </a:cubicBezTo>
                    <a:cubicBezTo>
                      <a:pt x="98" y="127"/>
                      <a:pt x="94" y="140"/>
                      <a:pt x="108" y="164"/>
                    </a:cubicBezTo>
                    <a:cubicBezTo>
                      <a:pt x="115" y="165"/>
                      <a:pt x="119" y="166"/>
                      <a:pt x="128" y="161"/>
                    </a:cubicBezTo>
                    <a:cubicBezTo>
                      <a:pt x="132" y="128"/>
                      <a:pt x="104" y="84"/>
                      <a:pt x="107" y="51"/>
                    </a:cubicBezTo>
                    <a:close/>
                    <a:moveTo>
                      <a:pt x="21" y="178"/>
                    </a:moveTo>
                    <a:cubicBezTo>
                      <a:pt x="23" y="177"/>
                      <a:pt x="25" y="175"/>
                      <a:pt x="27" y="174"/>
                    </a:cubicBezTo>
                    <a:cubicBezTo>
                      <a:pt x="28" y="175"/>
                      <a:pt x="28" y="175"/>
                      <a:pt x="29" y="176"/>
                    </a:cubicBezTo>
                    <a:cubicBezTo>
                      <a:pt x="50" y="192"/>
                      <a:pt x="39" y="239"/>
                      <a:pt x="19" y="255"/>
                    </a:cubicBezTo>
                    <a:cubicBezTo>
                      <a:pt x="15" y="254"/>
                      <a:pt x="12" y="253"/>
                      <a:pt x="9" y="252"/>
                    </a:cubicBezTo>
                    <a:cubicBezTo>
                      <a:pt x="0" y="231"/>
                      <a:pt x="20" y="200"/>
                      <a:pt x="21" y="178"/>
                    </a:cubicBezTo>
                    <a:close/>
                    <a:moveTo>
                      <a:pt x="177" y="75"/>
                    </a:moveTo>
                    <a:cubicBezTo>
                      <a:pt x="169" y="90"/>
                      <a:pt x="146" y="102"/>
                      <a:pt x="140" y="118"/>
                    </a:cubicBezTo>
                    <a:cubicBezTo>
                      <a:pt x="143" y="130"/>
                      <a:pt x="146" y="143"/>
                      <a:pt x="149" y="155"/>
                    </a:cubicBezTo>
                    <a:cubicBezTo>
                      <a:pt x="159" y="155"/>
                      <a:pt x="175" y="151"/>
                      <a:pt x="177" y="137"/>
                    </a:cubicBezTo>
                    <a:cubicBezTo>
                      <a:pt x="169" y="132"/>
                      <a:pt x="153" y="125"/>
                      <a:pt x="159" y="112"/>
                    </a:cubicBezTo>
                    <a:cubicBezTo>
                      <a:pt x="162" y="110"/>
                      <a:pt x="164" y="108"/>
                      <a:pt x="167" y="106"/>
                    </a:cubicBezTo>
                    <a:cubicBezTo>
                      <a:pt x="177" y="104"/>
                      <a:pt x="182" y="108"/>
                      <a:pt x="190" y="116"/>
                    </a:cubicBezTo>
                    <a:cubicBezTo>
                      <a:pt x="193" y="115"/>
                      <a:pt x="195" y="113"/>
                      <a:pt x="198" y="111"/>
                    </a:cubicBezTo>
                    <a:cubicBezTo>
                      <a:pt x="205" y="100"/>
                      <a:pt x="201" y="60"/>
                      <a:pt x="177" y="75"/>
                    </a:cubicBezTo>
                    <a:close/>
                    <a:moveTo>
                      <a:pt x="112" y="227"/>
                    </a:moveTo>
                    <a:cubicBezTo>
                      <a:pt x="111" y="233"/>
                      <a:pt x="110" y="236"/>
                      <a:pt x="114" y="244"/>
                    </a:cubicBezTo>
                    <a:cubicBezTo>
                      <a:pt x="126" y="249"/>
                      <a:pt x="133" y="251"/>
                      <a:pt x="144" y="254"/>
                    </a:cubicBezTo>
                    <a:cubicBezTo>
                      <a:pt x="143" y="262"/>
                      <a:pt x="135" y="271"/>
                      <a:pt x="132" y="278"/>
                    </a:cubicBezTo>
                    <a:cubicBezTo>
                      <a:pt x="134" y="279"/>
                      <a:pt x="135" y="280"/>
                      <a:pt x="136" y="282"/>
                    </a:cubicBezTo>
                    <a:cubicBezTo>
                      <a:pt x="146" y="276"/>
                      <a:pt x="157" y="270"/>
                      <a:pt x="167" y="265"/>
                    </a:cubicBezTo>
                    <a:cubicBezTo>
                      <a:pt x="169" y="265"/>
                      <a:pt x="170" y="265"/>
                      <a:pt x="172" y="266"/>
                    </a:cubicBezTo>
                    <a:cubicBezTo>
                      <a:pt x="178" y="280"/>
                      <a:pt x="173" y="289"/>
                      <a:pt x="177" y="303"/>
                    </a:cubicBezTo>
                    <a:cubicBezTo>
                      <a:pt x="160" y="309"/>
                      <a:pt x="143" y="315"/>
                      <a:pt x="127" y="321"/>
                    </a:cubicBezTo>
                    <a:cubicBezTo>
                      <a:pt x="117" y="324"/>
                      <a:pt x="107" y="320"/>
                      <a:pt x="97" y="324"/>
                    </a:cubicBezTo>
                    <a:cubicBezTo>
                      <a:pt x="96" y="329"/>
                      <a:pt x="96" y="332"/>
                      <a:pt x="102" y="339"/>
                    </a:cubicBezTo>
                    <a:cubicBezTo>
                      <a:pt x="114" y="342"/>
                      <a:pt x="133" y="355"/>
                      <a:pt x="148" y="341"/>
                    </a:cubicBezTo>
                    <a:cubicBezTo>
                      <a:pt x="154" y="335"/>
                      <a:pt x="160" y="328"/>
                      <a:pt x="169" y="326"/>
                    </a:cubicBezTo>
                    <a:cubicBezTo>
                      <a:pt x="187" y="327"/>
                      <a:pt x="162" y="392"/>
                      <a:pt x="160" y="404"/>
                    </a:cubicBezTo>
                    <a:cubicBezTo>
                      <a:pt x="149" y="409"/>
                      <a:pt x="130" y="404"/>
                      <a:pt x="120" y="400"/>
                    </a:cubicBezTo>
                    <a:cubicBezTo>
                      <a:pt x="118" y="401"/>
                      <a:pt x="117" y="402"/>
                      <a:pt x="116" y="403"/>
                    </a:cubicBezTo>
                    <a:cubicBezTo>
                      <a:pt x="116" y="404"/>
                      <a:pt x="116" y="405"/>
                      <a:pt x="116" y="406"/>
                    </a:cubicBezTo>
                    <a:cubicBezTo>
                      <a:pt x="125" y="415"/>
                      <a:pt x="132" y="411"/>
                      <a:pt x="137" y="422"/>
                    </a:cubicBezTo>
                    <a:cubicBezTo>
                      <a:pt x="145" y="438"/>
                      <a:pt x="169" y="448"/>
                      <a:pt x="179" y="430"/>
                    </a:cubicBezTo>
                    <a:cubicBezTo>
                      <a:pt x="196" y="398"/>
                      <a:pt x="187" y="345"/>
                      <a:pt x="201" y="319"/>
                    </a:cubicBezTo>
                    <a:cubicBezTo>
                      <a:pt x="209" y="308"/>
                      <a:pt x="229" y="311"/>
                      <a:pt x="240" y="307"/>
                    </a:cubicBezTo>
                    <a:cubicBezTo>
                      <a:pt x="256" y="313"/>
                      <a:pt x="270" y="330"/>
                      <a:pt x="284" y="340"/>
                    </a:cubicBezTo>
                    <a:cubicBezTo>
                      <a:pt x="291" y="340"/>
                      <a:pt x="292" y="342"/>
                      <a:pt x="301" y="336"/>
                    </a:cubicBezTo>
                    <a:cubicBezTo>
                      <a:pt x="302" y="330"/>
                      <a:pt x="301" y="326"/>
                      <a:pt x="301" y="319"/>
                    </a:cubicBezTo>
                    <a:cubicBezTo>
                      <a:pt x="268" y="279"/>
                      <a:pt x="247" y="286"/>
                      <a:pt x="205" y="296"/>
                    </a:cubicBezTo>
                    <a:cubicBezTo>
                      <a:pt x="201" y="296"/>
                      <a:pt x="202" y="296"/>
                      <a:pt x="199" y="295"/>
                    </a:cubicBezTo>
                    <a:cubicBezTo>
                      <a:pt x="199" y="283"/>
                      <a:pt x="209" y="275"/>
                      <a:pt x="207" y="261"/>
                    </a:cubicBezTo>
                    <a:cubicBezTo>
                      <a:pt x="199" y="251"/>
                      <a:pt x="194" y="253"/>
                      <a:pt x="186" y="250"/>
                    </a:cubicBezTo>
                    <a:cubicBezTo>
                      <a:pt x="186" y="248"/>
                      <a:pt x="185" y="247"/>
                      <a:pt x="185" y="246"/>
                    </a:cubicBezTo>
                    <a:cubicBezTo>
                      <a:pt x="202" y="237"/>
                      <a:pt x="213" y="247"/>
                      <a:pt x="212" y="225"/>
                    </a:cubicBezTo>
                    <a:cubicBezTo>
                      <a:pt x="192" y="200"/>
                      <a:pt x="167" y="223"/>
                      <a:pt x="143" y="224"/>
                    </a:cubicBezTo>
                    <a:cubicBezTo>
                      <a:pt x="131" y="224"/>
                      <a:pt x="126" y="217"/>
                      <a:pt x="1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</p:grpSp>
        <p:sp>
          <p:nvSpPr>
            <p:cNvPr id="21" name="išļíḓê"/>
            <p:cNvSpPr/>
            <p:nvPr/>
          </p:nvSpPr>
          <p:spPr bwMode="auto">
            <a:xfrm>
              <a:off x="5206968" y="3930814"/>
              <a:ext cx="3924181" cy="317512"/>
            </a:xfrm>
            <a:custGeom>
              <a:avLst/>
              <a:gdLst>
                <a:gd name="T0" fmla="*/ 71 w 1458"/>
                <a:gd name="T1" fmla="*/ 91 h 118"/>
                <a:gd name="T2" fmla="*/ 124 w 1458"/>
                <a:gd name="T3" fmla="*/ 23 h 118"/>
                <a:gd name="T4" fmla="*/ 93 w 1458"/>
                <a:gd name="T5" fmla="*/ 58 h 118"/>
                <a:gd name="T6" fmla="*/ 124 w 1458"/>
                <a:gd name="T7" fmla="*/ 33 h 118"/>
                <a:gd name="T8" fmla="*/ 192 w 1458"/>
                <a:gd name="T9" fmla="*/ 26 h 118"/>
                <a:gd name="T10" fmla="*/ 186 w 1458"/>
                <a:gd name="T11" fmla="*/ 56 h 118"/>
                <a:gd name="T12" fmla="*/ 228 w 1458"/>
                <a:gd name="T13" fmla="*/ 85 h 118"/>
                <a:gd name="T14" fmla="*/ 237 w 1458"/>
                <a:gd name="T15" fmla="*/ 2 h 118"/>
                <a:gd name="T16" fmla="*/ 240 w 1458"/>
                <a:gd name="T17" fmla="*/ 80 h 118"/>
                <a:gd name="T18" fmla="*/ 298 w 1458"/>
                <a:gd name="T19" fmla="*/ 23 h 118"/>
                <a:gd name="T20" fmla="*/ 306 w 1458"/>
                <a:gd name="T21" fmla="*/ 37 h 118"/>
                <a:gd name="T22" fmla="*/ 389 w 1458"/>
                <a:gd name="T23" fmla="*/ 70 h 118"/>
                <a:gd name="T24" fmla="*/ 371 w 1458"/>
                <a:gd name="T25" fmla="*/ 23 h 118"/>
                <a:gd name="T26" fmla="*/ 383 w 1458"/>
                <a:gd name="T27" fmla="*/ 80 h 118"/>
                <a:gd name="T28" fmla="*/ 353 w 1458"/>
                <a:gd name="T29" fmla="*/ 52 h 118"/>
                <a:gd name="T30" fmla="*/ 426 w 1458"/>
                <a:gd name="T31" fmla="*/ 58 h 118"/>
                <a:gd name="T32" fmla="*/ 437 w 1458"/>
                <a:gd name="T33" fmla="*/ 35 h 118"/>
                <a:gd name="T34" fmla="*/ 471 w 1458"/>
                <a:gd name="T35" fmla="*/ 30 h 118"/>
                <a:gd name="T36" fmla="*/ 465 w 1458"/>
                <a:gd name="T37" fmla="*/ 83 h 118"/>
                <a:gd name="T38" fmla="*/ 444 w 1458"/>
                <a:gd name="T39" fmla="*/ 84 h 118"/>
                <a:gd name="T40" fmla="*/ 512 w 1458"/>
                <a:gd name="T41" fmla="*/ 80 h 118"/>
                <a:gd name="T42" fmla="*/ 500 w 1458"/>
                <a:gd name="T43" fmla="*/ 51 h 118"/>
                <a:gd name="T44" fmla="*/ 544 w 1458"/>
                <a:gd name="T45" fmla="*/ 32 h 118"/>
                <a:gd name="T46" fmla="*/ 509 w 1458"/>
                <a:gd name="T47" fmla="*/ 45 h 118"/>
                <a:gd name="T48" fmla="*/ 537 w 1458"/>
                <a:gd name="T49" fmla="*/ 90 h 118"/>
                <a:gd name="T50" fmla="*/ 579 w 1458"/>
                <a:gd name="T51" fmla="*/ 90 h 118"/>
                <a:gd name="T52" fmla="*/ 573 w 1458"/>
                <a:gd name="T53" fmla="*/ 9 h 118"/>
                <a:gd name="T54" fmla="*/ 584 w 1458"/>
                <a:gd name="T55" fmla="*/ 78 h 118"/>
                <a:gd name="T56" fmla="*/ 641 w 1458"/>
                <a:gd name="T57" fmla="*/ 92 h 118"/>
                <a:gd name="T58" fmla="*/ 670 w 1458"/>
                <a:gd name="T59" fmla="*/ 61 h 118"/>
                <a:gd name="T60" fmla="*/ 658 w 1458"/>
                <a:gd name="T61" fmla="*/ 52 h 118"/>
                <a:gd name="T62" fmla="*/ 701 w 1458"/>
                <a:gd name="T63" fmla="*/ 25 h 118"/>
                <a:gd name="T64" fmla="*/ 708 w 1458"/>
                <a:gd name="T65" fmla="*/ 37 h 118"/>
                <a:gd name="T66" fmla="*/ 750 w 1458"/>
                <a:gd name="T67" fmla="*/ 25 h 118"/>
                <a:gd name="T68" fmla="*/ 794 w 1458"/>
                <a:gd name="T69" fmla="*/ 91 h 118"/>
                <a:gd name="T70" fmla="*/ 751 w 1458"/>
                <a:gd name="T71" fmla="*/ 55 h 118"/>
                <a:gd name="T72" fmla="*/ 905 w 1458"/>
                <a:gd name="T73" fmla="*/ 87 h 118"/>
                <a:gd name="T74" fmla="*/ 860 w 1458"/>
                <a:gd name="T75" fmla="*/ 52 h 118"/>
                <a:gd name="T76" fmla="*/ 945 w 1458"/>
                <a:gd name="T77" fmla="*/ 91 h 118"/>
                <a:gd name="T78" fmla="*/ 998 w 1458"/>
                <a:gd name="T79" fmla="*/ 39 h 118"/>
                <a:gd name="T80" fmla="*/ 973 w 1458"/>
                <a:gd name="T81" fmla="*/ 33 h 118"/>
                <a:gd name="T82" fmla="*/ 1034 w 1458"/>
                <a:gd name="T83" fmla="*/ 0 h 118"/>
                <a:gd name="T84" fmla="*/ 1023 w 1458"/>
                <a:gd name="T85" fmla="*/ 91 h 118"/>
                <a:gd name="T86" fmla="*/ 1100 w 1458"/>
                <a:gd name="T87" fmla="*/ 25 h 118"/>
                <a:gd name="T88" fmla="*/ 1156 w 1458"/>
                <a:gd name="T89" fmla="*/ 92 h 118"/>
                <a:gd name="T90" fmla="*/ 1185 w 1458"/>
                <a:gd name="T91" fmla="*/ 61 h 118"/>
                <a:gd name="T92" fmla="*/ 1174 w 1458"/>
                <a:gd name="T93" fmla="*/ 52 h 118"/>
                <a:gd name="T94" fmla="*/ 1216 w 1458"/>
                <a:gd name="T95" fmla="*/ 25 h 118"/>
                <a:gd name="T96" fmla="*/ 1223 w 1458"/>
                <a:gd name="T97" fmla="*/ 37 h 118"/>
                <a:gd name="T98" fmla="*/ 1267 w 1458"/>
                <a:gd name="T99" fmla="*/ 80 h 118"/>
                <a:gd name="T100" fmla="*/ 1255 w 1458"/>
                <a:gd name="T101" fmla="*/ 51 h 118"/>
                <a:gd name="T102" fmla="*/ 1300 w 1458"/>
                <a:gd name="T103" fmla="*/ 32 h 118"/>
                <a:gd name="T104" fmla="*/ 1265 w 1458"/>
                <a:gd name="T105" fmla="*/ 45 h 118"/>
                <a:gd name="T106" fmla="*/ 1293 w 1458"/>
                <a:gd name="T107" fmla="*/ 90 h 118"/>
                <a:gd name="T108" fmla="*/ 1337 w 1458"/>
                <a:gd name="T109" fmla="*/ 13 h 118"/>
                <a:gd name="T110" fmla="*/ 1386 w 1458"/>
                <a:gd name="T111" fmla="*/ 81 h 118"/>
                <a:gd name="T112" fmla="*/ 1355 w 1458"/>
                <a:gd name="T113" fmla="*/ 34 h 118"/>
                <a:gd name="T114" fmla="*/ 1386 w 1458"/>
                <a:gd name="T115" fmla="*/ 34 h 118"/>
                <a:gd name="T116" fmla="*/ 1403 w 1458"/>
                <a:gd name="T117" fmla="*/ 116 h 118"/>
                <a:gd name="T118" fmla="*/ 1398 w 1458"/>
                <a:gd name="T119" fmla="*/ 25 h 118"/>
                <a:gd name="T120" fmla="*/ 1433 w 1458"/>
                <a:gd name="T121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18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93" y="58"/>
                  </a:moveTo>
                  <a:cubicBezTo>
                    <a:pt x="93" y="46"/>
                    <a:pt x="96" y="37"/>
                    <a:pt x="103" y="31"/>
                  </a:cubicBezTo>
                  <a:cubicBezTo>
                    <a:pt x="109" y="26"/>
                    <a:pt x="116" y="23"/>
                    <a:pt x="124" y="23"/>
                  </a:cubicBezTo>
                  <a:cubicBezTo>
                    <a:pt x="133" y="23"/>
                    <a:pt x="140" y="26"/>
                    <a:pt x="146" y="32"/>
                  </a:cubicBezTo>
                  <a:cubicBezTo>
                    <a:pt x="152" y="38"/>
                    <a:pt x="155" y="46"/>
                    <a:pt x="155" y="57"/>
                  </a:cubicBezTo>
                  <a:cubicBezTo>
                    <a:pt x="155" y="65"/>
                    <a:pt x="153" y="72"/>
                    <a:pt x="151" y="77"/>
                  </a:cubicBezTo>
                  <a:cubicBezTo>
                    <a:pt x="148" y="82"/>
                    <a:pt x="145" y="86"/>
                    <a:pt x="140" y="88"/>
                  </a:cubicBezTo>
                  <a:cubicBezTo>
                    <a:pt x="135" y="91"/>
                    <a:pt x="130" y="92"/>
                    <a:pt x="124" y="92"/>
                  </a:cubicBezTo>
                  <a:cubicBezTo>
                    <a:pt x="115" y="92"/>
                    <a:pt x="107" y="89"/>
                    <a:pt x="101" y="83"/>
                  </a:cubicBezTo>
                  <a:cubicBezTo>
                    <a:pt x="96" y="78"/>
                    <a:pt x="93" y="69"/>
                    <a:pt x="93" y="58"/>
                  </a:cubicBezTo>
                  <a:close/>
                  <a:moveTo>
                    <a:pt x="104" y="58"/>
                  </a:moveTo>
                  <a:cubicBezTo>
                    <a:pt x="104" y="66"/>
                    <a:pt x="106" y="73"/>
                    <a:pt x="110" y="77"/>
                  </a:cubicBezTo>
                  <a:cubicBezTo>
                    <a:pt x="114" y="81"/>
                    <a:pt x="118" y="83"/>
                    <a:pt x="124" y="83"/>
                  </a:cubicBezTo>
                  <a:cubicBezTo>
                    <a:pt x="129" y="83"/>
                    <a:pt x="134" y="81"/>
                    <a:pt x="138" y="77"/>
                  </a:cubicBezTo>
                  <a:cubicBezTo>
                    <a:pt x="141" y="73"/>
                    <a:pt x="143" y="66"/>
                    <a:pt x="143" y="57"/>
                  </a:cubicBezTo>
                  <a:cubicBezTo>
                    <a:pt x="143" y="49"/>
                    <a:pt x="141" y="43"/>
                    <a:pt x="138" y="39"/>
                  </a:cubicBezTo>
                  <a:cubicBezTo>
                    <a:pt x="134" y="35"/>
                    <a:pt x="129" y="33"/>
                    <a:pt x="124" y="33"/>
                  </a:cubicBezTo>
                  <a:cubicBezTo>
                    <a:pt x="118" y="33"/>
                    <a:pt x="114" y="35"/>
                    <a:pt x="110" y="39"/>
                  </a:cubicBezTo>
                  <a:cubicBezTo>
                    <a:pt x="106" y="43"/>
                    <a:pt x="104" y="49"/>
                    <a:pt x="104" y="58"/>
                  </a:cubicBezTo>
                  <a:close/>
                  <a:moveTo>
                    <a:pt x="175" y="91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7" y="30"/>
                    <a:pt x="190" y="27"/>
                    <a:pt x="192" y="26"/>
                  </a:cubicBezTo>
                  <a:cubicBezTo>
                    <a:pt x="194" y="24"/>
                    <a:pt x="196" y="23"/>
                    <a:pt x="199" y="23"/>
                  </a:cubicBezTo>
                  <a:cubicBezTo>
                    <a:pt x="203" y="23"/>
                    <a:pt x="207" y="25"/>
                    <a:pt x="211" y="2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4" y="36"/>
                    <a:pt x="201" y="35"/>
                    <a:pt x="199" y="35"/>
                  </a:cubicBezTo>
                  <a:cubicBezTo>
                    <a:pt x="196" y="35"/>
                    <a:pt x="194" y="36"/>
                    <a:pt x="192" y="37"/>
                  </a:cubicBezTo>
                  <a:cubicBezTo>
                    <a:pt x="190" y="39"/>
                    <a:pt x="189" y="41"/>
                    <a:pt x="188" y="43"/>
                  </a:cubicBezTo>
                  <a:cubicBezTo>
                    <a:pt x="187" y="47"/>
                    <a:pt x="186" y="52"/>
                    <a:pt x="186" y="56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5" y="91"/>
                    <a:pt x="175" y="91"/>
                    <a:pt x="175" y="91"/>
                  </a:cubicBezTo>
                  <a:close/>
                  <a:moveTo>
                    <a:pt x="249" y="81"/>
                  </a:moveTo>
                  <a:cubicBezTo>
                    <a:pt x="250" y="91"/>
                    <a:pt x="250" y="91"/>
                    <a:pt x="250" y="91"/>
                  </a:cubicBezTo>
                  <a:cubicBezTo>
                    <a:pt x="247" y="91"/>
                    <a:pt x="244" y="92"/>
                    <a:pt x="242" y="92"/>
                  </a:cubicBezTo>
                  <a:cubicBezTo>
                    <a:pt x="238" y="92"/>
                    <a:pt x="235" y="91"/>
                    <a:pt x="232" y="90"/>
                  </a:cubicBezTo>
                  <a:cubicBezTo>
                    <a:pt x="230" y="88"/>
                    <a:pt x="229" y="87"/>
                    <a:pt x="228" y="85"/>
                  </a:cubicBezTo>
                  <a:cubicBezTo>
                    <a:pt x="227" y="83"/>
                    <a:pt x="226" y="78"/>
                    <a:pt x="226" y="72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8" y="77"/>
                    <a:pt x="238" y="78"/>
                  </a:cubicBezTo>
                  <a:cubicBezTo>
                    <a:pt x="238" y="79"/>
                    <a:pt x="239" y="80"/>
                    <a:pt x="240" y="80"/>
                  </a:cubicBezTo>
                  <a:cubicBezTo>
                    <a:pt x="241" y="81"/>
                    <a:pt x="242" y="81"/>
                    <a:pt x="244" y="81"/>
                  </a:cubicBezTo>
                  <a:cubicBezTo>
                    <a:pt x="245" y="81"/>
                    <a:pt x="247" y="81"/>
                    <a:pt x="249" y="81"/>
                  </a:cubicBezTo>
                  <a:close/>
                  <a:moveTo>
                    <a:pt x="267" y="91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3" y="26"/>
                    <a:pt x="290" y="23"/>
                    <a:pt x="298" y="23"/>
                  </a:cubicBezTo>
                  <a:cubicBezTo>
                    <a:pt x="302" y="23"/>
                    <a:pt x="307" y="24"/>
                    <a:pt x="310" y="26"/>
                  </a:cubicBezTo>
                  <a:cubicBezTo>
                    <a:pt x="314" y="28"/>
                    <a:pt x="316" y="31"/>
                    <a:pt x="318" y="34"/>
                  </a:cubicBezTo>
                  <a:cubicBezTo>
                    <a:pt x="320" y="38"/>
                    <a:pt x="320" y="43"/>
                    <a:pt x="320" y="49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9" y="43"/>
                    <a:pt x="308" y="39"/>
                    <a:pt x="306" y="37"/>
                  </a:cubicBezTo>
                  <a:cubicBezTo>
                    <a:pt x="303" y="34"/>
                    <a:pt x="300" y="33"/>
                    <a:pt x="295" y="33"/>
                  </a:cubicBezTo>
                  <a:cubicBezTo>
                    <a:pt x="292" y="33"/>
                    <a:pt x="289" y="34"/>
                    <a:pt x="286" y="36"/>
                  </a:cubicBezTo>
                  <a:cubicBezTo>
                    <a:pt x="283" y="37"/>
                    <a:pt x="281" y="40"/>
                    <a:pt x="280" y="43"/>
                  </a:cubicBezTo>
                  <a:cubicBezTo>
                    <a:pt x="278" y="46"/>
                    <a:pt x="278" y="50"/>
                    <a:pt x="278" y="55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7" y="91"/>
                    <a:pt x="267" y="91"/>
                    <a:pt x="267" y="91"/>
                  </a:cubicBezTo>
                  <a:close/>
                  <a:moveTo>
                    <a:pt x="389" y="70"/>
                  </a:moveTo>
                  <a:cubicBezTo>
                    <a:pt x="401" y="71"/>
                    <a:pt x="401" y="71"/>
                    <a:pt x="401" y="71"/>
                  </a:cubicBezTo>
                  <a:cubicBezTo>
                    <a:pt x="399" y="78"/>
                    <a:pt x="396" y="83"/>
                    <a:pt x="391" y="87"/>
                  </a:cubicBezTo>
                  <a:cubicBezTo>
                    <a:pt x="386" y="90"/>
                    <a:pt x="380" y="92"/>
                    <a:pt x="372" y="92"/>
                  </a:cubicBezTo>
                  <a:cubicBezTo>
                    <a:pt x="362" y="92"/>
                    <a:pt x="355" y="89"/>
                    <a:pt x="349" y="83"/>
                  </a:cubicBezTo>
                  <a:cubicBezTo>
                    <a:pt x="343" y="77"/>
                    <a:pt x="341" y="69"/>
                    <a:pt x="341" y="58"/>
                  </a:cubicBezTo>
                  <a:cubicBezTo>
                    <a:pt x="341" y="47"/>
                    <a:pt x="344" y="39"/>
                    <a:pt x="349" y="33"/>
                  </a:cubicBezTo>
                  <a:cubicBezTo>
                    <a:pt x="355" y="26"/>
                    <a:pt x="362" y="23"/>
                    <a:pt x="371" y="23"/>
                  </a:cubicBezTo>
                  <a:cubicBezTo>
                    <a:pt x="380" y="23"/>
                    <a:pt x="387" y="26"/>
                    <a:pt x="393" y="32"/>
                  </a:cubicBezTo>
                  <a:cubicBezTo>
                    <a:pt x="399" y="38"/>
                    <a:pt x="401" y="47"/>
                    <a:pt x="401" y="58"/>
                  </a:cubicBezTo>
                  <a:cubicBezTo>
                    <a:pt x="401" y="58"/>
                    <a:pt x="401" y="59"/>
                    <a:pt x="401" y="61"/>
                  </a:cubicBezTo>
                  <a:cubicBezTo>
                    <a:pt x="352" y="61"/>
                    <a:pt x="352" y="61"/>
                    <a:pt x="352" y="61"/>
                  </a:cubicBezTo>
                  <a:cubicBezTo>
                    <a:pt x="353" y="68"/>
                    <a:pt x="355" y="74"/>
                    <a:pt x="358" y="77"/>
                  </a:cubicBezTo>
                  <a:cubicBezTo>
                    <a:pt x="362" y="81"/>
                    <a:pt x="367" y="83"/>
                    <a:pt x="372" y="83"/>
                  </a:cubicBezTo>
                  <a:cubicBezTo>
                    <a:pt x="376" y="83"/>
                    <a:pt x="380" y="82"/>
                    <a:pt x="383" y="80"/>
                  </a:cubicBezTo>
                  <a:cubicBezTo>
                    <a:pt x="385" y="78"/>
                    <a:pt x="388" y="74"/>
                    <a:pt x="389" y="70"/>
                  </a:cubicBezTo>
                  <a:close/>
                  <a:moveTo>
                    <a:pt x="353" y="52"/>
                  </a:moveTo>
                  <a:cubicBezTo>
                    <a:pt x="390" y="52"/>
                    <a:pt x="390" y="52"/>
                    <a:pt x="390" y="52"/>
                  </a:cubicBezTo>
                  <a:cubicBezTo>
                    <a:pt x="389" y="46"/>
                    <a:pt x="388" y="42"/>
                    <a:pt x="385" y="39"/>
                  </a:cubicBezTo>
                  <a:cubicBezTo>
                    <a:pt x="382" y="35"/>
                    <a:pt x="377" y="33"/>
                    <a:pt x="372" y="33"/>
                  </a:cubicBezTo>
                  <a:cubicBezTo>
                    <a:pt x="366" y="33"/>
                    <a:pt x="362" y="34"/>
                    <a:pt x="359" y="38"/>
                  </a:cubicBezTo>
                  <a:cubicBezTo>
                    <a:pt x="355" y="41"/>
                    <a:pt x="353" y="46"/>
                    <a:pt x="353" y="52"/>
                  </a:cubicBezTo>
                  <a:close/>
                  <a:moveTo>
                    <a:pt x="465" y="83"/>
                  </a:moveTo>
                  <a:cubicBezTo>
                    <a:pt x="461" y="86"/>
                    <a:pt x="457" y="89"/>
                    <a:pt x="453" y="90"/>
                  </a:cubicBezTo>
                  <a:cubicBezTo>
                    <a:pt x="449" y="92"/>
                    <a:pt x="445" y="92"/>
                    <a:pt x="441" y="92"/>
                  </a:cubicBezTo>
                  <a:cubicBezTo>
                    <a:pt x="434" y="92"/>
                    <a:pt x="428" y="91"/>
                    <a:pt x="424" y="87"/>
                  </a:cubicBezTo>
                  <a:cubicBezTo>
                    <a:pt x="420" y="83"/>
                    <a:pt x="418" y="79"/>
                    <a:pt x="418" y="73"/>
                  </a:cubicBezTo>
                  <a:cubicBezTo>
                    <a:pt x="418" y="70"/>
                    <a:pt x="419" y="67"/>
                    <a:pt x="421" y="65"/>
                  </a:cubicBezTo>
                  <a:cubicBezTo>
                    <a:pt x="422" y="62"/>
                    <a:pt x="424" y="60"/>
                    <a:pt x="426" y="58"/>
                  </a:cubicBezTo>
                  <a:cubicBezTo>
                    <a:pt x="429" y="57"/>
                    <a:pt x="431" y="55"/>
                    <a:pt x="434" y="55"/>
                  </a:cubicBezTo>
                  <a:cubicBezTo>
                    <a:pt x="437" y="54"/>
                    <a:pt x="440" y="53"/>
                    <a:pt x="444" y="53"/>
                  </a:cubicBezTo>
                  <a:cubicBezTo>
                    <a:pt x="453" y="52"/>
                    <a:pt x="460" y="50"/>
                    <a:pt x="464" y="49"/>
                  </a:cubicBezTo>
                  <a:cubicBezTo>
                    <a:pt x="464" y="47"/>
                    <a:pt x="464" y="46"/>
                    <a:pt x="464" y="46"/>
                  </a:cubicBezTo>
                  <a:cubicBezTo>
                    <a:pt x="464" y="42"/>
                    <a:pt x="463" y="38"/>
                    <a:pt x="461" y="36"/>
                  </a:cubicBezTo>
                  <a:cubicBezTo>
                    <a:pt x="458" y="34"/>
                    <a:pt x="454" y="33"/>
                    <a:pt x="448" y="33"/>
                  </a:cubicBezTo>
                  <a:cubicBezTo>
                    <a:pt x="443" y="33"/>
                    <a:pt x="439" y="34"/>
                    <a:pt x="437" y="35"/>
                  </a:cubicBezTo>
                  <a:cubicBezTo>
                    <a:pt x="434" y="37"/>
                    <a:pt x="432" y="41"/>
                    <a:pt x="431" y="45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1" y="39"/>
                    <a:pt x="423" y="35"/>
                    <a:pt x="425" y="32"/>
                  </a:cubicBezTo>
                  <a:cubicBezTo>
                    <a:pt x="427" y="30"/>
                    <a:pt x="431" y="27"/>
                    <a:pt x="435" y="26"/>
                  </a:cubicBezTo>
                  <a:cubicBezTo>
                    <a:pt x="439" y="24"/>
                    <a:pt x="444" y="23"/>
                    <a:pt x="450" y="23"/>
                  </a:cubicBezTo>
                  <a:cubicBezTo>
                    <a:pt x="456" y="23"/>
                    <a:pt x="460" y="24"/>
                    <a:pt x="464" y="25"/>
                  </a:cubicBezTo>
                  <a:cubicBezTo>
                    <a:pt x="467" y="27"/>
                    <a:pt x="470" y="28"/>
                    <a:pt x="471" y="30"/>
                  </a:cubicBezTo>
                  <a:cubicBezTo>
                    <a:pt x="473" y="32"/>
                    <a:pt x="474" y="35"/>
                    <a:pt x="475" y="38"/>
                  </a:cubicBezTo>
                  <a:cubicBezTo>
                    <a:pt x="475" y="40"/>
                    <a:pt x="475" y="43"/>
                    <a:pt x="475" y="48"/>
                  </a:cubicBezTo>
                  <a:cubicBezTo>
                    <a:pt x="475" y="63"/>
                    <a:pt x="475" y="63"/>
                    <a:pt x="475" y="63"/>
                  </a:cubicBezTo>
                  <a:cubicBezTo>
                    <a:pt x="475" y="74"/>
                    <a:pt x="476" y="80"/>
                    <a:pt x="476" y="83"/>
                  </a:cubicBezTo>
                  <a:cubicBezTo>
                    <a:pt x="477" y="86"/>
                    <a:pt x="478" y="88"/>
                    <a:pt x="479" y="91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6" y="89"/>
                    <a:pt x="465" y="86"/>
                    <a:pt x="465" y="83"/>
                  </a:cubicBezTo>
                  <a:close/>
                  <a:moveTo>
                    <a:pt x="464" y="58"/>
                  </a:moveTo>
                  <a:cubicBezTo>
                    <a:pt x="460" y="59"/>
                    <a:pt x="454" y="61"/>
                    <a:pt x="446" y="62"/>
                  </a:cubicBezTo>
                  <a:cubicBezTo>
                    <a:pt x="441" y="63"/>
                    <a:pt x="438" y="63"/>
                    <a:pt x="436" y="64"/>
                  </a:cubicBezTo>
                  <a:cubicBezTo>
                    <a:pt x="434" y="65"/>
                    <a:pt x="433" y="66"/>
                    <a:pt x="432" y="68"/>
                  </a:cubicBezTo>
                  <a:cubicBezTo>
                    <a:pt x="431" y="69"/>
                    <a:pt x="430" y="71"/>
                    <a:pt x="430" y="73"/>
                  </a:cubicBezTo>
                  <a:cubicBezTo>
                    <a:pt x="430" y="76"/>
                    <a:pt x="431" y="79"/>
                    <a:pt x="434" y="81"/>
                  </a:cubicBezTo>
                  <a:cubicBezTo>
                    <a:pt x="436" y="83"/>
                    <a:pt x="439" y="84"/>
                    <a:pt x="444" y="84"/>
                  </a:cubicBezTo>
                  <a:cubicBezTo>
                    <a:pt x="448" y="84"/>
                    <a:pt x="452" y="83"/>
                    <a:pt x="455" y="81"/>
                  </a:cubicBezTo>
                  <a:cubicBezTo>
                    <a:pt x="458" y="79"/>
                    <a:pt x="461" y="76"/>
                    <a:pt x="462" y="73"/>
                  </a:cubicBezTo>
                  <a:cubicBezTo>
                    <a:pt x="464" y="70"/>
                    <a:pt x="464" y="67"/>
                    <a:pt x="464" y="62"/>
                  </a:cubicBezTo>
                  <a:cubicBezTo>
                    <a:pt x="464" y="58"/>
                    <a:pt x="464" y="58"/>
                    <a:pt x="464" y="58"/>
                  </a:cubicBezTo>
                  <a:close/>
                  <a:moveTo>
                    <a:pt x="495" y="71"/>
                  </a:moveTo>
                  <a:cubicBezTo>
                    <a:pt x="506" y="69"/>
                    <a:pt x="506" y="69"/>
                    <a:pt x="506" y="69"/>
                  </a:cubicBezTo>
                  <a:cubicBezTo>
                    <a:pt x="507" y="74"/>
                    <a:pt x="509" y="77"/>
                    <a:pt x="512" y="80"/>
                  </a:cubicBezTo>
                  <a:cubicBezTo>
                    <a:pt x="514" y="82"/>
                    <a:pt x="518" y="83"/>
                    <a:pt x="524" y="83"/>
                  </a:cubicBezTo>
                  <a:cubicBezTo>
                    <a:pt x="529" y="83"/>
                    <a:pt x="532" y="82"/>
                    <a:pt x="535" y="80"/>
                  </a:cubicBezTo>
                  <a:cubicBezTo>
                    <a:pt x="537" y="78"/>
                    <a:pt x="539" y="75"/>
                    <a:pt x="539" y="73"/>
                  </a:cubicBezTo>
                  <a:cubicBezTo>
                    <a:pt x="539" y="70"/>
                    <a:pt x="538" y="68"/>
                    <a:pt x="535" y="67"/>
                  </a:cubicBezTo>
                  <a:cubicBezTo>
                    <a:pt x="534" y="66"/>
                    <a:pt x="530" y="64"/>
                    <a:pt x="524" y="63"/>
                  </a:cubicBezTo>
                  <a:cubicBezTo>
                    <a:pt x="516" y="61"/>
                    <a:pt x="510" y="59"/>
                    <a:pt x="507" y="58"/>
                  </a:cubicBezTo>
                  <a:cubicBezTo>
                    <a:pt x="504" y="56"/>
                    <a:pt x="501" y="54"/>
                    <a:pt x="500" y="51"/>
                  </a:cubicBezTo>
                  <a:cubicBezTo>
                    <a:pt x="498" y="49"/>
                    <a:pt x="497" y="46"/>
                    <a:pt x="497" y="42"/>
                  </a:cubicBezTo>
                  <a:cubicBezTo>
                    <a:pt x="497" y="39"/>
                    <a:pt x="498" y="37"/>
                    <a:pt x="499" y="34"/>
                  </a:cubicBezTo>
                  <a:cubicBezTo>
                    <a:pt x="501" y="32"/>
                    <a:pt x="502" y="30"/>
                    <a:pt x="505" y="28"/>
                  </a:cubicBezTo>
                  <a:cubicBezTo>
                    <a:pt x="507" y="27"/>
                    <a:pt x="509" y="26"/>
                    <a:pt x="512" y="25"/>
                  </a:cubicBezTo>
                  <a:cubicBezTo>
                    <a:pt x="515" y="24"/>
                    <a:pt x="518" y="23"/>
                    <a:pt x="522" y="23"/>
                  </a:cubicBezTo>
                  <a:cubicBezTo>
                    <a:pt x="527" y="23"/>
                    <a:pt x="531" y="24"/>
                    <a:pt x="535" y="26"/>
                  </a:cubicBezTo>
                  <a:cubicBezTo>
                    <a:pt x="539" y="27"/>
                    <a:pt x="542" y="29"/>
                    <a:pt x="544" y="32"/>
                  </a:cubicBezTo>
                  <a:cubicBezTo>
                    <a:pt x="546" y="34"/>
                    <a:pt x="547" y="38"/>
                    <a:pt x="548" y="42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0"/>
                    <a:pt x="535" y="37"/>
                    <a:pt x="532" y="35"/>
                  </a:cubicBezTo>
                  <a:cubicBezTo>
                    <a:pt x="530" y="34"/>
                    <a:pt x="527" y="33"/>
                    <a:pt x="522" y="33"/>
                  </a:cubicBezTo>
                  <a:cubicBezTo>
                    <a:pt x="517" y="33"/>
                    <a:pt x="514" y="33"/>
                    <a:pt x="511" y="35"/>
                  </a:cubicBezTo>
                  <a:cubicBezTo>
                    <a:pt x="509" y="37"/>
                    <a:pt x="508" y="39"/>
                    <a:pt x="508" y="41"/>
                  </a:cubicBezTo>
                  <a:cubicBezTo>
                    <a:pt x="508" y="43"/>
                    <a:pt x="509" y="44"/>
                    <a:pt x="509" y="45"/>
                  </a:cubicBezTo>
                  <a:cubicBezTo>
                    <a:pt x="510" y="46"/>
                    <a:pt x="512" y="47"/>
                    <a:pt x="514" y="48"/>
                  </a:cubicBezTo>
                  <a:cubicBezTo>
                    <a:pt x="515" y="48"/>
                    <a:pt x="518" y="49"/>
                    <a:pt x="524" y="51"/>
                  </a:cubicBezTo>
                  <a:cubicBezTo>
                    <a:pt x="531" y="53"/>
                    <a:pt x="537" y="55"/>
                    <a:pt x="540" y="56"/>
                  </a:cubicBezTo>
                  <a:cubicBezTo>
                    <a:pt x="543" y="57"/>
                    <a:pt x="546" y="59"/>
                    <a:pt x="547" y="62"/>
                  </a:cubicBezTo>
                  <a:cubicBezTo>
                    <a:pt x="549" y="64"/>
                    <a:pt x="550" y="68"/>
                    <a:pt x="550" y="71"/>
                  </a:cubicBezTo>
                  <a:cubicBezTo>
                    <a:pt x="550" y="75"/>
                    <a:pt x="549" y="79"/>
                    <a:pt x="547" y="82"/>
                  </a:cubicBezTo>
                  <a:cubicBezTo>
                    <a:pt x="545" y="85"/>
                    <a:pt x="542" y="88"/>
                    <a:pt x="537" y="90"/>
                  </a:cubicBezTo>
                  <a:cubicBezTo>
                    <a:pt x="533" y="91"/>
                    <a:pt x="529" y="92"/>
                    <a:pt x="524" y="92"/>
                  </a:cubicBezTo>
                  <a:cubicBezTo>
                    <a:pt x="515" y="92"/>
                    <a:pt x="508" y="91"/>
                    <a:pt x="504" y="87"/>
                  </a:cubicBezTo>
                  <a:cubicBezTo>
                    <a:pt x="499" y="83"/>
                    <a:pt x="497" y="78"/>
                    <a:pt x="495" y="71"/>
                  </a:cubicBezTo>
                  <a:close/>
                  <a:moveTo>
                    <a:pt x="595" y="81"/>
                  </a:moveTo>
                  <a:cubicBezTo>
                    <a:pt x="596" y="91"/>
                    <a:pt x="596" y="91"/>
                    <a:pt x="596" y="91"/>
                  </a:cubicBezTo>
                  <a:cubicBezTo>
                    <a:pt x="593" y="91"/>
                    <a:pt x="591" y="92"/>
                    <a:pt x="588" y="92"/>
                  </a:cubicBezTo>
                  <a:cubicBezTo>
                    <a:pt x="584" y="92"/>
                    <a:pt x="581" y="91"/>
                    <a:pt x="579" y="90"/>
                  </a:cubicBezTo>
                  <a:cubicBezTo>
                    <a:pt x="576" y="88"/>
                    <a:pt x="575" y="87"/>
                    <a:pt x="574" y="85"/>
                  </a:cubicBezTo>
                  <a:cubicBezTo>
                    <a:pt x="573" y="83"/>
                    <a:pt x="573" y="78"/>
                    <a:pt x="573" y="72"/>
                  </a:cubicBezTo>
                  <a:cubicBezTo>
                    <a:pt x="573" y="34"/>
                    <a:pt x="573" y="34"/>
                    <a:pt x="573" y="34"/>
                  </a:cubicBezTo>
                  <a:cubicBezTo>
                    <a:pt x="564" y="34"/>
                    <a:pt x="564" y="34"/>
                    <a:pt x="564" y="34"/>
                  </a:cubicBezTo>
                  <a:cubicBezTo>
                    <a:pt x="564" y="25"/>
                    <a:pt x="564" y="25"/>
                    <a:pt x="564" y="25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5" y="34"/>
                    <a:pt x="595" y="34"/>
                    <a:pt x="59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5"/>
                    <a:pt x="584" y="77"/>
                    <a:pt x="584" y="78"/>
                  </a:cubicBezTo>
                  <a:cubicBezTo>
                    <a:pt x="585" y="79"/>
                    <a:pt x="585" y="80"/>
                    <a:pt x="586" y="80"/>
                  </a:cubicBezTo>
                  <a:cubicBezTo>
                    <a:pt x="587" y="81"/>
                    <a:pt x="588" y="81"/>
                    <a:pt x="590" y="81"/>
                  </a:cubicBezTo>
                  <a:cubicBezTo>
                    <a:pt x="591" y="81"/>
                    <a:pt x="593" y="81"/>
                    <a:pt x="595" y="81"/>
                  </a:cubicBezTo>
                  <a:close/>
                  <a:moveTo>
                    <a:pt x="658" y="70"/>
                  </a:moveTo>
                  <a:cubicBezTo>
                    <a:pt x="669" y="71"/>
                    <a:pt x="669" y="71"/>
                    <a:pt x="669" y="71"/>
                  </a:cubicBezTo>
                  <a:cubicBezTo>
                    <a:pt x="668" y="78"/>
                    <a:pt x="664" y="83"/>
                    <a:pt x="659" y="87"/>
                  </a:cubicBezTo>
                  <a:cubicBezTo>
                    <a:pt x="654" y="90"/>
                    <a:pt x="648" y="92"/>
                    <a:pt x="641" y="92"/>
                  </a:cubicBezTo>
                  <a:cubicBezTo>
                    <a:pt x="631" y="92"/>
                    <a:pt x="623" y="89"/>
                    <a:pt x="618" y="83"/>
                  </a:cubicBezTo>
                  <a:cubicBezTo>
                    <a:pt x="612" y="77"/>
                    <a:pt x="609" y="69"/>
                    <a:pt x="609" y="58"/>
                  </a:cubicBezTo>
                  <a:cubicBezTo>
                    <a:pt x="609" y="47"/>
                    <a:pt x="612" y="39"/>
                    <a:pt x="618" y="33"/>
                  </a:cubicBezTo>
                  <a:cubicBezTo>
                    <a:pt x="623" y="26"/>
                    <a:pt x="631" y="23"/>
                    <a:pt x="640" y="23"/>
                  </a:cubicBezTo>
                  <a:cubicBezTo>
                    <a:pt x="649" y="23"/>
                    <a:pt x="656" y="26"/>
                    <a:pt x="661" y="32"/>
                  </a:cubicBezTo>
                  <a:cubicBezTo>
                    <a:pt x="667" y="38"/>
                    <a:pt x="670" y="47"/>
                    <a:pt x="670" y="58"/>
                  </a:cubicBezTo>
                  <a:cubicBezTo>
                    <a:pt x="670" y="58"/>
                    <a:pt x="670" y="59"/>
                    <a:pt x="670" y="61"/>
                  </a:cubicBezTo>
                  <a:cubicBezTo>
                    <a:pt x="621" y="61"/>
                    <a:pt x="621" y="61"/>
                    <a:pt x="621" y="61"/>
                  </a:cubicBezTo>
                  <a:cubicBezTo>
                    <a:pt x="621" y="68"/>
                    <a:pt x="623" y="74"/>
                    <a:pt x="627" y="77"/>
                  </a:cubicBezTo>
                  <a:cubicBezTo>
                    <a:pt x="630" y="81"/>
                    <a:pt x="635" y="83"/>
                    <a:pt x="641" y="83"/>
                  </a:cubicBezTo>
                  <a:cubicBezTo>
                    <a:pt x="645" y="83"/>
                    <a:pt x="648" y="82"/>
                    <a:pt x="651" y="80"/>
                  </a:cubicBezTo>
                  <a:cubicBezTo>
                    <a:pt x="654" y="78"/>
                    <a:pt x="656" y="74"/>
                    <a:pt x="658" y="70"/>
                  </a:cubicBezTo>
                  <a:close/>
                  <a:moveTo>
                    <a:pt x="621" y="52"/>
                  </a:moveTo>
                  <a:cubicBezTo>
                    <a:pt x="658" y="52"/>
                    <a:pt x="658" y="52"/>
                    <a:pt x="658" y="52"/>
                  </a:cubicBezTo>
                  <a:cubicBezTo>
                    <a:pt x="658" y="46"/>
                    <a:pt x="656" y="42"/>
                    <a:pt x="654" y="39"/>
                  </a:cubicBezTo>
                  <a:cubicBezTo>
                    <a:pt x="650" y="35"/>
                    <a:pt x="646" y="33"/>
                    <a:pt x="640" y="33"/>
                  </a:cubicBezTo>
                  <a:cubicBezTo>
                    <a:pt x="635" y="33"/>
                    <a:pt x="631" y="34"/>
                    <a:pt x="627" y="38"/>
                  </a:cubicBezTo>
                  <a:cubicBezTo>
                    <a:pt x="624" y="41"/>
                    <a:pt x="622" y="46"/>
                    <a:pt x="621" y="52"/>
                  </a:cubicBezTo>
                  <a:close/>
                  <a:moveTo>
                    <a:pt x="690" y="91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1" y="35"/>
                    <a:pt x="701" y="35"/>
                    <a:pt x="701" y="35"/>
                  </a:cubicBezTo>
                  <a:cubicBezTo>
                    <a:pt x="703" y="30"/>
                    <a:pt x="705" y="27"/>
                    <a:pt x="708" y="26"/>
                  </a:cubicBezTo>
                  <a:cubicBezTo>
                    <a:pt x="710" y="24"/>
                    <a:pt x="712" y="23"/>
                    <a:pt x="715" y="23"/>
                  </a:cubicBezTo>
                  <a:cubicBezTo>
                    <a:pt x="719" y="23"/>
                    <a:pt x="722" y="25"/>
                    <a:pt x="726" y="27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20" y="36"/>
                    <a:pt x="717" y="35"/>
                    <a:pt x="714" y="35"/>
                  </a:cubicBezTo>
                  <a:cubicBezTo>
                    <a:pt x="712" y="35"/>
                    <a:pt x="710" y="36"/>
                    <a:pt x="708" y="37"/>
                  </a:cubicBezTo>
                  <a:cubicBezTo>
                    <a:pt x="706" y="39"/>
                    <a:pt x="704" y="41"/>
                    <a:pt x="704" y="43"/>
                  </a:cubicBezTo>
                  <a:cubicBezTo>
                    <a:pt x="702" y="47"/>
                    <a:pt x="702" y="52"/>
                    <a:pt x="702" y="56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690" y="91"/>
                    <a:pt x="690" y="91"/>
                    <a:pt x="690" y="91"/>
                  </a:cubicBezTo>
                  <a:close/>
                  <a:moveTo>
                    <a:pt x="740" y="91"/>
                  </a:moveTo>
                  <a:cubicBezTo>
                    <a:pt x="740" y="25"/>
                    <a:pt x="740" y="25"/>
                    <a:pt x="740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5" y="27"/>
                    <a:pt x="762" y="23"/>
                    <a:pt x="771" y="23"/>
                  </a:cubicBezTo>
                  <a:cubicBezTo>
                    <a:pt x="775" y="23"/>
                    <a:pt x="779" y="24"/>
                    <a:pt x="782" y="26"/>
                  </a:cubicBezTo>
                  <a:cubicBezTo>
                    <a:pt x="785" y="27"/>
                    <a:pt x="788" y="29"/>
                    <a:pt x="789" y="31"/>
                  </a:cubicBezTo>
                  <a:cubicBezTo>
                    <a:pt x="791" y="33"/>
                    <a:pt x="792" y="36"/>
                    <a:pt x="793" y="39"/>
                  </a:cubicBezTo>
                  <a:cubicBezTo>
                    <a:pt x="793" y="42"/>
                    <a:pt x="794" y="45"/>
                    <a:pt x="794" y="50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82" y="91"/>
                    <a:pt x="782" y="91"/>
                    <a:pt x="782" y="9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46"/>
                    <a:pt x="782" y="43"/>
                    <a:pt x="781" y="41"/>
                  </a:cubicBezTo>
                  <a:cubicBezTo>
                    <a:pt x="780" y="38"/>
                    <a:pt x="779" y="36"/>
                    <a:pt x="776" y="35"/>
                  </a:cubicBezTo>
                  <a:cubicBezTo>
                    <a:pt x="774" y="34"/>
                    <a:pt x="772" y="33"/>
                    <a:pt x="769" y="33"/>
                  </a:cubicBezTo>
                  <a:cubicBezTo>
                    <a:pt x="764" y="33"/>
                    <a:pt x="760" y="35"/>
                    <a:pt x="756" y="38"/>
                  </a:cubicBezTo>
                  <a:cubicBezTo>
                    <a:pt x="753" y="41"/>
                    <a:pt x="751" y="46"/>
                    <a:pt x="751" y="55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40" y="91"/>
                    <a:pt x="740" y="91"/>
                    <a:pt x="740" y="91"/>
                  </a:cubicBezTo>
                  <a:close/>
                  <a:moveTo>
                    <a:pt x="907" y="0"/>
                  </a:moveTo>
                  <a:cubicBezTo>
                    <a:pt x="919" y="0"/>
                    <a:pt x="919" y="0"/>
                    <a:pt x="919" y="0"/>
                  </a:cubicBezTo>
                  <a:cubicBezTo>
                    <a:pt x="919" y="52"/>
                    <a:pt x="919" y="52"/>
                    <a:pt x="919" y="52"/>
                  </a:cubicBezTo>
                  <a:cubicBezTo>
                    <a:pt x="919" y="62"/>
                    <a:pt x="918" y="69"/>
                    <a:pt x="916" y="74"/>
                  </a:cubicBezTo>
                  <a:cubicBezTo>
                    <a:pt x="914" y="80"/>
                    <a:pt x="910" y="84"/>
                    <a:pt x="905" y="87"/>
                  </a:cubicBezTo>
                  <a:cubicBezTo>
                    <a:pt x="899" y="91"/>
                    <a:pt x="892" y="92"/>
                    <a:pt x="884" y="92"/>
                  </a:cubicBezTo>
                  <a:cubicBezTo>
                    <a:pt x="875" y="92"/>
                    <a:pt x="868" y="91"/>
                    <a:pt x="863" y="88"/>
                  </a:cubicBezTo>
                  <a:cubicBezTo>
                    <a:pt x="857" y="85"/>
                    <a:pt x="853" y="81"/>
                    <a:pt x="851" y="75"/>
                  </a:cubicBezTo>
                  <a:cubicBezTo>
                    <a:pt x="849" y="70"/>
                    <a:pt x="848" y="62"/>
                    <a:pt x="848" y="52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52"/>
                    <a:pt x="860" y="52"/>
                    <a:pt x="860" y="52"/>
                  </a:cubicBezTo>
                  <a:cubicBezTo>
                    <a:pt x="860" y="60"/>
                    <a:pt x="860" y="66"/>
                    <a:pt x="862" y="70"/>
                  </a:cubicBezTo>
                  <a:cubicBezTo>
                    <a:pt x="863" y="74"/>
                    <a:pt x="866" y="76"/>
                    <a:pt x="869" y="78"/>
                  </a:cubicBezTo>
                  <a:cubicBezTo>
                    <a:pt x="873" y="81"/>
                    <a:pt x="877" y="82"/>
                    <a:pt x="883" y="82"/>
                  </a:cubicBezTo>
                  <a:cubicBezTo>
                    <a:pt x="891" y="82"/>
                    <a:pt x="898" y="80"/>
                    <a:pt x="901" y="75"/>
                  </a:cubicBezTo>
                  <a:cubicBezTo>
                    <a:pt x="905" y="71"/>
                    <a:pt x="907" y="64"/>
                    <a:pt x="907" y="52"/>
                  </a:cubicBezTo>
                  <a:cubicBezTo>
                    <a:pt x="907" y="0"/>
                    <a:pt x="907" y="0"/>
                    <a:pt x="907" y="0"/>
                  </a:cubicBezTo>
                  <a:close/>
                  <a:moveTo>
                    <a:pt x="945" y="91"/>
                  </a:moveTo>
                  <a:cubicBezTo>
                    <a:pt x="945" y="25"/>
                    <a:pt x="945" y="25"/>
                    <a:pt x="945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5" y="34"/>
                    <a:pt x="955" y="34"/>
                    <a:pt x="955" y="34"/>
                  </a:cubicBezTo>
                  <a:cubicBezTo>
                    <a:pt x="960" y="27"/>
                    <a:pt x="967" y="23"/>
                    <a:pt x="976" y="23"/>
                  </a:cubicBezTo>
                  <a:cubicBezTo>
                    <a:pt x="980" y="23"/>
                    <a:pt x="983" y="24"/>
                    <a:pt x="987" y="26"/>
                  </a:cubicBezTo>
                  <a:cubicBezTo>
                    <a:pt x="990" y="27"/>
                    <a:pt x="993" y="29"/>
                    <a:pt x="994" y="31"/>
                  </a:cubicBezTo>
                  <a:cubicBezTo>
                    <a:pt x="996" y="33"/>
                    <a:pt x="997" y="36"/>
                    <a:pt x="998" y="39"/>
                  </a:cubicBezTo>
                  <a:cubicBezTo>
                    <a:pt x="998" y="42"/>
                    <a:pt x="998" y="45"/>
                    <a:pt x="998" y="50"/>
                  </a:cubicBezTo>
                  <a:cubicBezTo>
                    <a:pt x="998" y="91"/>
                    <a:pt x="998" y="91"/>
                    <a:pt x="998" y="91"/>
                  </a:cubicBezTo>
                  <a:cubicBezTo>
                    <a:pt x="987" y="91"/>
                    <a:pt x="987" y="91"/>
                    <a:pt x="987" y="91"/>
                  </a:cubicBezTo>
                  <a:cubicBezTo>
                    <a:pt x="987" y="51"/>
                    <a:pt x="987" y="51"/>
                    <a:pt x="987" y="51"/>
                  </a:cubicBezTo>
                  <a:cubicBezTo>
                    <a:pt x="987" y="46"/>
                    <a:pt x="987" y="43"/>
                    <a:pt x="986" y="41"/>
                  </a:cubicBezTo>
                  <a:cubicBezTo>
                    <a:pt x="985" y="38"/>
                    <a:pt x="983" y="36"/>
                    <a:pt x="981" y="35"/>
                  </a:cubicBezTo>
                  <a:cubicBezTo>
                    <a:pt x="979" y="34"/>
                    <a:pt x="976" y="33"/>
                    <a:pt x="973" y="33"/>
                  </a:cubicBezTo>
                  <a:cubicBezTo>
                    <a:pt x="969" y="33"/>
                    <a:pt x="965" y="35"/>
                    <a:pt x="961" y="38"/>
                  </a:cubicBezTo>
                  <a:cubicBezTo>
                    <a:pt x="958" y="41"/>
                    <a:pt x="956" y="46"/>
                    <a:pt x="956" y="55"/>
                  </a:cubicBezTo>
                  <a:cubicBezTo>
                    <a:pt x="956" y="91"/>
                    <a:pt x="956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lose/>
                  <a:moveTo>
                    <a:pt x="1023" y="13"/>
                  </a:moveTo>
                  <a:cubicBezTo>
                    <a:pt x="1023" y="0"/>
                    <a:pt x="1023" y="0"/>
                    <a:pt x="1023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34" y="13"/>
                    <a:pt x="1034" y="13"/>
                    <a:pt x="1034" y="13"/>
                  </a:cubicBezTo>
                  <a:cubicBezTo>
                    <a:pt x="1023" y="13"/>
                    <a:pt x="1023" y="13"/>
                    <a:pt x="1023" y="13"/>
                  </a:cubicBezTo>
                  <a:close/>
                  <a:moveTo>
                    <a:pt x="1023" y="91"/>
                  </a:moveTo>
                  <a:cubicBezTo>
                    <a:pt x="1023" y="25"/>
                    <a:pt x="1023" y="25"/>
                    <a:pt x="1023" y="25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91"/>
                    <a:pt x="1034" y="91"/>
                    <a:pt x="1034" y="91"/>
                  </a:cubicBezTo>
                  <a:cubicBezTo>
                    <a:pt x="1023" y="91"/>
                    <a:pt x="1023" y="91"/>
                    <a:pt x="1023" y="91"/>
                  </a:cubicBezTo>
                  <a:close/>
                  <a:moveTo>
                    <a:pt x="1076" y="91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63" y="25"/>
                    <a:pt x="1063" y="25"/>
                    <a:pt x="1063" y="25"/>
                  </a:cubicBezTo>
                  <a:cubicBezTo>
                    <a:pt x="1077" y="64"/>
                    <a:pt x="1077" y="64"/>
                    <a:pt x="1077" y="64"/>
                  </a:cubicBezTo>
                  <a:cubicBezTo>
                    <a:pt x="1079" y="69"/>
                    <a:pt x="1080" y="73"/>
                    <a:pt x="1081" y="78"/>
                  </a:cubicBezTo>
                  <a:cubicBezTo>
                    <a:pt x="1082" y="74"/>
                    <a:pt x="1084" y="70"/>
                    <a:pt x="1085" y="65"/>
                  </a:cubicBezTo>
                  <a:cubicBezTo>
                    <a:pt x="1100" y="25"/>
                    <a:pt x="1100" y="25"/>
                    <a:pt x="1100" y="25"/>
                  </a:cubicBezTo>
                  <a:cubicBezTo>
                    <a:pt x="1112" y="25"/>
                    <a:pt x="1112" y="25"/>
                    <a:pt x="1112" y="25"/>
                  </a:cubicBezTo>
                  <a:cubicBezTo>
                    <a:pt x="1087" y="91"/>
                    <a:pt x="1087" y="91"/>
                    <a:pt x="1087" y="91"/>
                  </a:cubicBezTo>
                  <a:cubicBezTo>
                    <a:pt x="1076" y="91"/>
                    <a:pt x="1076" y="91"/>
                    <a:pt x="1076" y="91"/>
                  </a:cubicBezTo>
                  <a:close/>
                  <a:moveTo>
                    <a:pt x="1174" y="70"/>
                  </a:moveTo>
                  <a:cubicBezTo>
                    <a:pt x="1185" y="71"/>
                    <a:pt x="1185" y="71"/>
                    <a:pt x="1185" y="71"/>
                  </a:cubicBezTo>
                  <a:cubicBezTo>
                    <a:pt x="1183" y="78"/>
                    <a:pt x="1180" y="83"/>
                    <a:pt x="1175" y="87"/>
                  </a:cubicBezTo>
                  <a:cubicBezTo>
                    <a:pt x="1170" y="90"/>
                    <a:pt x="1164" y="92"/>
                    <a:pt x="1156" y="92"/>
                  </a:cubicBezTo>
                  <a:cubicBezTo>
                    <a:pt x="1146" y="92"/>
                    <a:pt x="1139" y="89"/>
                    <a:pt x="1133" y="83"/>
                  </a:cubicBezTo>
                  <a:cubicBezTo>
                    <a:pt x="1128" y="77"/>
                    <a:pt x="1125" y="69"/>
                    <a:pt x="1125" y="58"/>
                  </a:cubicBezTo>
                  <a:cubicBezTo>
                    <a:pt x="1125" y="47"/>
                    <a:pt x="1128" y="39"/>
                    <a:pt x="1133" y="33"/>
                  </a:cubicBezTo>
                  <a:cubicBezTo>
                    <a:pt x="1139" y="26"/>
                    <a:pt x="1146" y="23"/>
                    <a:pt x="1156" y="23"/>
                  </a:cubicBezTo>
                  <a:cubicBezTo>
                    <a:pt x="1164" y="23"/>
                    <a:pt x="1172" y="26"/>
                    <a:pt x="1177" y="32"/>
                  </a:cubicBezTo>
                  <a:cubicBezTo>
                    <a:pt x="1183" y="38"/>
                    <a:pt x="1185" y="47"/>
                    <a:pt x="1185" y="58"/>
                  </a:cubicBezTo>
                  <a:cubicBezTo>
                    <a:pt x="1185" y="58"/>
                    <a:pt x="1185" y="59"/>
                    <a:pt x="1185" y="61"/>
                  </a:cubicBezTo>
                  <a:cubicBezTo>
                    <a:pt x="1136" y="61"/>
                    <a:pt x="1136" y="61"/>
                    <a:pt x="1136" y="61"/>
                  </a:cubicBezTo>
                  <a:cubicBezTo>
                    <a:pt x="1137" y="68"/>
                    <a:pt x="1139" y="74"/>
                    <a:pt x="1142" y="77"/>
                  </a:cubicBezTo>
                  <a:cubicBezTo>
                    <a:pt x="1146" y="81"/>
                    <a:pt x="1151" y="83"/>
                    <a:pt x="1156" y="83"/>
                  </a:cubicBezTo>
                  <a:cubicBezTo>
                    <a:pt x="1160" y="83"/>
                    <a:pt x="1164" y="82"/>
                    <a:pt x="1167" y="80"/>
                  </a:cubicBezTo>
                  <a:cubicBezTo>
                    <a:pt x="1170" y="78"/>
                    <a:pt x="1172" y="74"/>
                    <a:pt x="1174" y="70"/>
                  </a:cubicBezTo>
                  <a:close/>
                  <a:moveTo>
                    <a:pt x="1137" y="52"/>
                  </a:moveTo>
                  <a:cubicBezTo>
                    <a:pt x="1174" y="52"/>
                    <a:pt x="1174" y="52"/>
                    <a:pt x="1174" y="52"/>
                  </a:cubicBezTo>
                  <a:cubicBezTo>
                    <a:pt x="1173" y="46"/>
                    <a:pt x="1172" y="42"/>
                    <a:pt x="1169" y="39"/>
                  </a:cubicBezTo>
                  <a:cubicBezTo>
                    <a:pt x="1166" y="35"/>
                    <a:pt x="1161" y="33"/>
                    <a:pt x="1156" y="33"/>
                  </a:cubicBezTo>
                  <a:cubicBezTo>
                    <a:pt x="1151" y="33"/>
                    <a:pt x="1146" y="34"/>
                    <a:pt x="1143" y="38"/>
                  </a:cubicBezTo>
                  <a:cubicBezTo>
                    <a:pt x="1139" y="41"/>
                    <a:pt x="1137" y="46"/>
                    <a:pt x="1137" y="52"/>
                  </a:cubicBezTo>
                  <a:close/>
                  <a:moveTo>
                    <a:pt x="1206" y="91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16" y="25"/>
                    <a:pt x="1216" y="25"/>
                    <a:pt x="1216" y="25"/>
                  </a:cubicBezTo>
                  <a:cubicBezTo>
                    <a:pt x="1216" y="35"/>
                    <a:pt x="1216" y="35"/>
                    <a:pt x="1216" y="35"/>
                  </a:cubicBezTo>
                  <a:cubicBezTo>
                    <a:pt x="1219" y="30"/>
                    <a:pt x="1221" y="27"/>
                    <a:pt x="1223" y="26"/>
                  </a:cubicBezTo>
                  <a:cubicBezTo>
                    <a:pt x="1225" y="24"/>
                    <a:pt x="1228" y="23"/>
                    <a:pt x="1230" y="23"/>
                  </a:cubicBezTo>
                  <a:cubicBezTo>
                    <a:pt x="1234" y="23"/>
                    <a:pt x="1238" y="25"/>
                    <a:pt x="1242" y="27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5" y="36"/>
                    <a:pt x="1233" y="35"/>
                    <a:pt x="1230" y="35"/>
                  </a:cubicBezTo>
                  <a:cubicBezTo>
                    <a:pt x="1227" y="35"/>
                    <a:pt x="1225" y="36"/>
                    <a:pt x="1223" y="37"/>
                  </a:cubicBezTo>
                  <a:cubicBezTo>
                    <a:pt x="1221" y="39"/>
                    <a:pt x="1220" y="41"/>
                    <a:pt x="1219" y="43"/>
                  </a:cubicBezTo>
                  <a:cubicBezTo>
                    <a:pt x="1218" y="47"/>
                    <a:pt x="1217" y="52"/>
                    <a:pt x="1217" y="56"/>
                  </a:cubicBezTo>
                  <a:cubicBezTo>
                    <a:pt x="1217" y="91"/>
                    <a:pt x="1217" y="91"/>
                    <a:pt x="1217" y="91"/>
                  </a:cubicBezTo>
                  <a:cubicBezTo>
                    <a:pt x="1206" y="91"/>
                    <a:pt x="1206" y="91"/>
                    <a:pt x="1206" y="91"/>
                  </a:cubicBezTo>
                  <a:close/>
                  <a:moveTo>
                    <a:pt x="1251" y="71"/>
                  </a:moveTo>
                  <a:cubicBezTo>
                    <a:pt x="1262" y="69"/>
                    <a:pt x="1262" y="69"/>
                    <a:pt x="1262" y="69"/>
                  </a:cubicBezTo>
                  <a:cubicBezTo>
                    <a:pt x="1263" y="74"/>
                    <a:pt x="1265" y="77"/>
                    <a:pt x="1267" y="80"/>
                  </a:cubicBezTo>
                  <a:cubicBezTo>
                    <a:pt x="1270" y="82"/>
                    <a:pt x="1274" y="83"/>
                    <a:pt x="1279" y="83"/>
                  </a:cubicBezTo>
                  <a:cubicBezTo>
                    <a:pt x="1284" y="83"/>
                    <a:pt x="1288" y="82"/>
                    <a:pt x="1291" y="80"/>
                  </a:cubicBezTo>
                  <a:cubicBezTo>
                    <a:pt x="1293" y="78"/>
                    <a:pt x="1294" y="75"/>
                    <a:pt x="1294" y="73"/>
                  </a:cubicBezTo>
                  <a:cubicBezTo>
                    <a:pt x="1294" y="70"/>
                    <a:pt x="1293" y="68"/>
                    <a:pt x="1291" y="67"/>
                  </a:cubicBezTo>
                  <a:cubicBezTo>
                    <a:pt x="1290" y="66"/>
                    <a:pt x="1286" y="64"/>
                    <a:pt x="1280" y="63"/>
                  </a:cubicBezTo>
                  <a:cubicBezTo>
                    <a:pt x="1271" y="61"/>
                    <a:pt x="1266" y="59"/>
                    <a:pt x="1263" y="58"/>
                  </a:cubicBezTo>
                  <a:cubicBezTo>
                    <a:pt x="1259" y="56"/>
                    <a:pt x="1257" y="54"/>
                    <a:pt x="1255" y="51"/>
                  </a:cubicBezTo>
                  <a:cubicBezTo>
                    <a:pt x="1254" y="49"/>
                    <a:pt x="1253" y="46"/>
                    <a:pt x="1253" y="42"/>
                  </a:cubicBezTo>
                  <a:cubicBezTo>
                    <a:pt x="1253" y="39"/>
                    <a:pt x="1254" y="37"/>
                    <a:pt x="1255" y="34"/>
                  </a:cubicBezTo>
                  <a:cubicBezTo>
                    <a:pt x="1256" y="32"/>
                    <a:pt x="1258" y="30"/>
                    <a:pt x="1260" y="28"/>
                  </a:cubicBezTo>
                  <a:cubicBezTo>
                    <a:pt x="1262" y="27"/>
                    <a:pt x="1265" y="26"/>
                    <a:pt x="1268" y="25"/>
                  </a:cubicBezTo>
                  <a:cubicBezTo>
                    <a:pt x="1271" y="24"/>
                    <a:pt x="1274" y="23"/>
                    <a:pt x="1277" y="23"/>
                  </a:cubicBezTo>
                  <a:cubicBezTo>
                    <a:pt x="1282" y="23"/>
                    <a:pt x="1287" y="24"/>
                    <a:pt x="1291" y="26"/>
                  </a:cubicBezTo>
                  <a:cubicBezTo>
                    <a:pt x="1295" y="27"/>
                    <a:pt x="1298" y="29"/>
                    <a:pt x="1300" y="32"/>
                  </a:cubicBezTo>
                  <a:cubicBezTo>
                    <a:pt x="1301" y="34"/>
                    <a:pt x="1303" y="38"/>
                    <a:pt x="1303" y="42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92" y="40"/>
                    <a:pt x="1291" y="37"/>
                    <a:pt x="1288" y="35"/>
                  </a:cubicBezTo>
                  <a:cubicBezTo>
                    <a:pt x="1286" y="34"/>
                    <a:pt x="1282" y="33"/>
                    <a:pt x="1278" y="33"/>
                  </a:cubicBezTo>
                  <a:cubicBezTo>
                    <a:pt x="1273" y="33"/>
                    <a:pt x="1269" y="33"/>
                    <a:pt x="1267" y="35"/>
                  </a:cubicBezTo>
                  <a:cubicBezTo>
                    <a:pt x="1265" y="37"/>
                    <a:pt x="1264" y="39"/>
                    <a:pt x="1264" y="41"/>
                  </a:cubicBezTo>
                  <a:cubicBezTo>
                    <a:pt x="1264" y="43"/>
                    <a:pt x="1264" y="44"/>
                    <a:pt x="1265" y="45"/>
                  </a:cubicBezTo>
                  <a:cubicBezTo>
                    <a:pt x="1266" y="46"/>
                    <a:pt x="1267" y="47"/>
                    <a:pt x="1269" y="48"/>
                  </a:cubicBezTo>
                  <a:cubicBezTo>
                    <a:pt x="1271" y="48"/>
                    <a:pt x="1274" y="49"/>
                    <a:pt x="1279" y="51"/>
                  </a:cubicBezTo>
                  <a:cubicBezTo>
                    <a:pt x="1287" y="53"/>
                    <a:pt x="1293" y="55"/>
                    <a:pt x="1296" y="56"/>
                  </a:cubicBezTo>
                  <a:cubicBezTo>
                    <a:pt x="1299" y="57"/>
                    <a:pt x="1301" y="59"/>
                    <a:pt x="1303" y="62"/>
                  </a:cubicBezTo>
                  <a:cubicBezTo>
                    <a:pt x="1305" y="64"/>
                    <a:pt x="1306" y="68"/>
                    <a:pt x="1306" y="71"/>
                  </a:cubicBezTo>
                  <a:cubicBezTo>
                    <a:pt x="1306" y="75"/>
                    <a:pt x="1305" y="79"/>
                    <a:pt x="1303" y="82"/>
                  </a:cubicBezTo>
                  <a:cubicBezTo>
                    <a:pt x="1300" y="85"/>
                    <a:pt x="1297" y="88"/>
                    <a:pt x="1293" y="90"/>
                  </a:cubicBezTo>
                  <a:cubicBezTo>
                    <a:pt x="1289" y="91"/>
                    <a:pt x="1284" y="92"/>
                    <a:pt x="1279" y="92"/>
                  </a:cubicBezTo>
                  <a:cubicBezTo>
                    <a:pt x="1271" y="92"/>
                    <a:pt x="1264" y="91"/>
                    <a:pt x="1260" y="87"/>
                  </a:cubicBezTo>
                  <a:cubicBezTo>
                    <a:pt x="1255" y="83"/>
                    <a:pt x="1252" y="78"/>
                    <a:pt x="1251" y="71"/>
                  </a:cubicBezTo>
                  <a:close/>
                  <a:moveTo>
                    <a:pt x="1326" y="13"/>
                  </a:moveTo>
                  <a:cubicBezTo>
                    <a:pt x="1326" y="0"/>
                    <a:pt x="1326" y="0"/>
                    <a:pt x="1326" y="0"/>
                  </a:cubicBezTo>
                  <a:cubicBezTo>
                    <a:pt x="1337" y="0"/>
                    <a:pt x="1337" y="0"/>
                    <a:pt x="1337" y="0"/>
                  </a:cubicBezTo>
                  <a:cubicBezTo>
                    <a:pt x="1337" y="13"/>
                    <a:pt x="1337" y="13"/>
                    <a:pt x="1337" y="13"/>
                  </a:cubicBezTo>
                  <a:cubicBezTo>
                    <a:pt x="1326" y="13"/>
                    <a:pt x="1326" y="13"/>
                    <a:pt x="1326" y="13"/>
                  </a:cubicBezTo>
                  <a:close/>
                  <a:moveTo>
                    <a:pt x="1326" y="91"/>
                  </a:moveTo>
                  <a:cubicBezTo>
                    <a:pt x="1326" y="25"/>
                    <a:pt x="1326" y="25"/>
                    <a:pt x="1326" y="25"/>
                  </a:cubicBezTo>
                  <a:cubicBezTo>
                    <a:pt x="1337" y="25"/>
                    <a:pt x="1337" y="25"/>
                    <a:pt x="1337" y="25"/>
                  </a:cubicBezTo>
                  <a:cubicBezTo>
                    <a:pt x="1337" y="91"/>
                    <a:pt x="1337" y="91"/>
                    <a:pt x="1337" y="91"/>
                  </a:cubicBezTo>
                  <a:cubicBezTo>
                    <a:pt x="1326" y="91"/>
                    <a:pt x="1326" y="91"/>
                    <a:pt x="1326" y="91"/>
                  </a:cubicBezTo>
                  <a:close/>
                  <a:moveTo>
                    <a:pt x="1386" y="81"/>
                  </a:moveTo>
                  <a:cubicBezTo>
                    <a:pt x="1387" y="91"/>
                    <a:pt x="1387" y="91"/>
                    <a:pt x="1387" y="91"/>
                  </a:cubicBezTo>
                  <a:cubicBezTo>
                    <a:pt x="1384" y="91"/>
                    <a:pt x="1382" y="92"/>
                    <a:pt x="1379" y="92"/>
                  </a:cubicBezTo>
                  <a:cubicBezTo>
                    <a:pt x="1375" y="92"/>
                    <a:pt x="1372" y="91"/>
                    <a:pt x="1370" y="90"/>
                  </a:cubicBezTo>
                  <a:cubicBezTo>
                    <a:pt x="1367" y="88"/>
                    <a:pt x="1366" y="87"/>
                    <a:pt x="1365" y="85"/>
                  </a:cubicBezTo>
                  <a:cubicBezTo>
                    <a:pt x="1364" y="83"/>
                    <a:pt x="1364" y="78"/>
                    <a:pt x="1364" y="72"/>
                  </a:cubicBezTo>
                  <a:cubicBezTo>
                    <a:pt x="1364" y="34"/>
                    <a:pt x="1364" y="34"/>
                    <a:pt x="1364" y="34"/>
                  </a:cubicBezTo>
                  <a:cubicBezTo>
                    <a:pt x="1355" y="34"/>
                    <a:pt x="1355" y="34"/>
                    <a:pt x="1355" y="34"/>
                  </a:cubicBezTo>
                  <a:cubicBezTo>
                    <a:pt x="1355" y="25"/>
                    <a:pt x="1355" y="25"/>
                    <a:pt x="1355" y="25"/>
                  </a:cubicBezTo>
                  <a:cubicBezTo>
                    <a:pt x="1364" y="25"/>
                    <a:pt x="1364" y="25"/>
                    <a:pt x="1364" y="25"/>
                  </a:cubicBezTo>
                  <a:cubicBezTo>
                    <a:pt x="1364" y="9"/>
                    <a:pt x="1364" y="9"/>
                    <a:pt x="1364" y="9"/>
                  </a:cubicBezTo>
                  <a:cubicBezTo>
                    <a:pt x="1375" y="2"/>
                    <a:pt x="1375" y="2"/>
                    <a:pt x="1375" y="2"/>
                  </a:cubicBezTo>
                  <a:cubicBezTo>
                    <a:pt x="1375" y="25"/>
                    <a:pt x="1375" y="25"/>
                    <a:pt x="1375" y="25"/>
                  </a:cubicBezTo>
                  <a:cubicBezTo>
                    <a:pt x="1386" y="25"/>
                    <a:pt x="1386" y="25"/>
                    <a:pt x="1386" y="25"/>
                  </a:cubicBezTo>
                  <a:cubicBezTo>
                    <a:pt x="1386" y="34"/>
                    <a:pt x="1386" y="34"/>
                    <a:pt x="1386" y="34"/>
                  </a:cubicBezTo>
                  <a:cubicBezTo>
                    <a:pt x="1375" y="34"/>
                    <a:pt x="1375" y="34"/>
                    <a:pt x="1375" y="34"/>
                  </a:cubicBezTo>
                  <a:cubicBezTo>
                    <a:pt x="1375" y="72"/>
                    <a:pt x="1375" y="72"/>
                    <a:pt x="1375" y="72"/>
                  </a:cubicBezTo>
                  <a:cubicBezTo>
                    <a:pt x="1375" y="75"/>
                    <a:pt x="1375" y="77"/>
                    <a:pt x="1375" y="78"/>
                  </a:cubicBezTo>
                  <a:cubicBezTo>
                    <a:pt x="1376" y="79"/>
                    <a:pt x="1376" y="80"/>
                    <a:pt x="1377" y="80"/>
                  </a:cubicBezTo>
                  <a:cubicBezTo>
                    <a:pt x="1378" y="81"/>
                    <a:pt x="1379" y="81"/>
                    <a:pt x="1381" y="81"/>
                  </a:cubicBezTo>
                  <a:cubicBezTo>
                    <a:pt x="1382" y="81"/>
                    <a:pt x="1384" y="81"/>
                    <a:pt x="1386" y="81"/>
                  </a:cubicBezTo>
                  <a:close/>
                  <a:moveTo>
                    <a:pt x="1403" y="116"/>
                  </a:moveTo>
                  <a:cubicBezTo>
                    <a:pt x="1402" y="106"/>
                    <a:pt x="1402" y="106"/>
                    <a:pt x="1402" y="106"/>
                  </a:cubicBezTo>
                  <a:cubicBezTo>
                    <a:pt x="1405" y="106"/>
                    <a:pt x="1407" y="107"/>
                    <a:pt x="1409" y="107"/>
                  </a:cubicBezTo>
                  <a:cubicBezTo>
                    <a:pt x="1411" y="107"/>
                    <a:pt x="1413" y="106"/>
                    <a:pt x="1414" y="105"/>
                  </a:cubicBezTo>
                  <a:cubicBezTo>
                    <a:pt x="1416" y="105"/>
                    <a:pt x="1417" y="103"/>
                    <a:pt x="1418" y="102"/>
                  </a:cubicBezTo>
                  <a:cubicBezTo>
                    <a:pt x="1419" y="101"/>
                    <a:pt x="1420" y="98"/>
                    <a:pt x="1422" y="94"/>
                  </a:cubicBezTo>
                  <a:cubicBezTo>
                    <a:pt x="1422" y="93"/>
                    <a:pt x="1422" y="92"/>
                    <a:pt x="1423" y="91"/>
                  </a:cubicBezTo>
                  <a:cubicBezTo>
                    <a:pt x="1398" y="25"/>
                    <a:pt x="1398" y="25"/>
                    <a:pt x="1398" y="25"/>
                  </a:cubicBezTo>
                  <a:cubicBezTo>
                    <a:pt x="1410" y="25"/>
                    <a:pt x="1410" y="25"/>
                    <a:pt x="1410" y="25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25" y="68"/>
                    <a:pt x="1427" y="73"/>
                    <a:pt x="1428" y="78"/>
                  </a:cubicBezTo>
                  <a:cubicBezTo>
                    <a:pt x="1429" y="73"/>
                    <a:pt x="1431" y="68"/>
                    <a:pt x="1433" y="63"/>
                  </a:cubicBezTo>
                  <a:cubicBezTo>
                    <a:pt x="1447" y="25"/>
                    <a:pt x="1447" y="25"/>
                    <a:pt x="1447" y="25"/>
                  </a:cubicBezTo>
                  <a:cubicBezTo>
                    <a:pt x="1458" y="25"/>
                    <a:pt x="1458" y="25"/>
                    <a:pt x="1458" y="25"/>
                  </a:cubicBezTo>
                  <a:cubicBezTo>
                    <a:pt x="1433" y="92"/>
                    <a:pt x="1433" y="92"/>
                    <a:pt x="1433" y="92"/>
                  </a:cubicBezTo>
                  <a:cubicBezTo>
                    <a:pt x="1430" y="99"/>
                    <a:pt x="1428" y="104"/>
                    <a:pt x="1427" y="107"/>
                  </a:cubicBezTo>
                  <a:cubicBezTo>
                    <a:pt x="1425" y="111"/>
                    <a:pt x="1422" y="113"/>
                    <a:pt x="1420" y="115"/>
                  </a:cubicBezTo>
                  <a:cubicBezTo>
                    <a:pt x="1417" y="117"/>
                    <a:pt x="1414" y="118"/>
                    <a:pt x="1411" y="118"/>
                  </a:cubicBezTo>
                  <a:cubicBezTo>
                    <a:pt x="1408" y="118"/>
                    <a:pt x="1406" y="117"/>
                    <a:pt x="140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9843CFC7-27C3-463C-8A79-AEC7E684761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2023/7/14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CAFAD611-836A-4451-B92F-FE9C3ED642B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769433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-12700" y="6211888"/>
            <a:ext cx="12204700" cy="646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2700" y="742950"/>
            <a:ext cx="12204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 userDrawn="1"/>
        </p:nvSpPr>
        <p:spPr>
          <a:xfrm>
            <a:off x="2870200" y="2336800"/>
            <a:ext cx="1028700" cy="1028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101" name="图片 2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513" y="101600"/>
            <a:ext cx="1895475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6100" y="2451100"/>
            <a:ext cx="9144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en-US" altLang="zh-CN" strike="noStrike" noProof="1"/>
              <a:t>1</a:t>
            </a:r>
            <a:endParaRPr lang="zh-CN" altLang="en-US" strike="noStrike" noProof="1"/>
          </a:p>
        </p:txBody>
      </p:sp>
      <p:sp>
        <p:nvSpPr>
          <p:cNvPr id="29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6100" y="2476500"/>
            <a:ext cx="4699000" cy="8890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单击插入节标题</a:t>
            </a:r>
          </a:p>
        </p:txBody>
      </p:sp>
      <p:grpSp>
        <p:nvGrpSpPr>
          <p:cNvPr id="18" name="1f2ed4f4-af47-4aa0-a7ee-d2262c76c3cf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10343187" y="6318391"/>
            <a:ext cx="1315413" cy="433042"/>
            <a:chOff x="3060851" y="2374360"/>
            <a:chExt cx="6070298" cy="1998378"/>
          </a:xfrm>
          <a:solidFill>
            <a:schemeClr val="bg1"/>
          </a:solidFill>
        </p:grpSpPr>
        <p:sp>
          <p:nvSpPr>
            <p:cNvPr id="19" name="ïslide"/>
            <p:cNvSpPr/>
            <p:nvPr/>
          </p:nvSpPr>
          <p:spPr bwMode="auto">
            <a:xfrm>
              <a:off x="3060851" y="2479334"/>
              <a:ext cx="1892108" cy="1893404"/>
            </a:xfrm>
            <a:custGeom>
              <a:avLst/>
              <a:gdLst>
                <a:gd name="T0" fmla="*/ 91 w 703"/>
                <a:gd name="T1" fmla="*/ 244 h 702"/>
                <a:gd name="T2" fmla="*/ 73 w 703"/>
                <a:gd name="T3" fmla="*/ 303 h 702"/>
                <a:gd name="T4" fmla="*/ 57 w 703"/>
                <a:gd name="T5" fmla="*/ 303 h 702"/>
                <a:gd name="T6" fmla="*/ 52 w 703"/>
                <a:gd name="T7" fmla="*/ 338 h 702"/>
                <a:gd name="T8" fmla="*/ 56 w 703"/>
                <a:gd name="T9" fmla="*/ 325 h 702"/>
                <a:gd name="T10" fmla="*/ 72 w 703"/>
                <a:gd name="T11" fmla="*/ 383 h 702"/>
                <a:gd name="T12" fmla="*/ 43 w 703"/>
                <a:gd name="T13" fmla="*/ 420 h 702"/>
                <a:gd name="T14" fmla="*/ 65 w 703"/>
                <a:gd name="T15" fmla="*/ 439 h 702"/>
                <a:gd name="T16" fmla="*/ 60 w 703"/>
                <a:gd name="T17" fmla="*/ 474 h 702"/>
                <a:gd name="T18" fmla="*/ 103 w 703"/>
                <a:gd name="T19" fmla="*/ 529 h 702"/>
                <a:gd name="T20" fmla="*/ 117 w 703"/>
                <a:gd name="T21" fmla="*/ 504 h 702"/>
                <a:gd name="T22" fmla="*/ 89 w 703"/>
                <a:gd name="T23" fmla="*/ 517 h 702"/>
                <a:gd name="T24" fmla="*/ 128 w 703"/>
                <a:gd name="T25" fmla="*/ 573 h 702"/>
                <a:gd name="T26" fmla="*/ 158 w 703"/>
                <a:gd name="T27" fmla="*/ 600 h 702"/>
                <a:gd name="T28" fmla="*/ 178 w 703"/>
                <a:gd name="T29" fmla="*/ 600 h 702"/>
                <a:gd name="T30" fmla="*/ 188 w 703"/>
                <a:gd name="T31" fmla="*/ 584 h 702"/>
                <a:gd name="T32" fmla="*/ 193 w 703"/>
                <a:gd name="T33" fmla="*/ 624 h 702"/>
                <a:gd name="T34" fmla="*/ 327 w 703"/>
                <a:gd name="T35" fmla="*/ 661 h 702"/>
                <a:gd name="T36" fmla="*/ 339 w 703"/>
                <a:gd name="T37" fmla="*/ 634 h 702"/>
                <a:gd name="T38" fmla="*/ 327 w 703"/>
                <a:gd name="T39" fmla="*/ 648 h 702"/>
                <a:gd name="T40" fmla="*/ 370 w 703"/>
                <a:gd name="T41" fmla="*/ 635 h 702"/>
                <a:gd name="T42" fmla="*/ 383 w 703"/>
                <a:gd name="T43" fmla="*/ 661 h 702"/>
                <a:gd name="T44" fmla="*/ 414 w 703"/>
                <a:gd name="T45" fmla="*/ 634 h 702"/>
                <a:gd name="T46" fmla="*/ 420 w 703"/>
                <a:gd name="T47" fmla="*/ 643 h 702"/>
                <a:gd name="T48" fmla="*/ 485 w 703"/>
                <a:gd name="T49" fmla="*/ 631 h 702"/>
                <a:gd name="T50" fmla="*/ 517 w 703"/>
                <a:gd name="T51" fmla="*/ 578 h 702"/>
                <a:gd name="T52" fmla="*/ 579 w 703"/>
                <a:gd name="T53" fmla="*/ 569 h 702"/>
                <a:gd name="T54" fmla="*/ 610 w 703"/>
                <a:gd name="T55" fmla="*/ 459 h 702"/>
                <a:gd name="T56" fmla="*/ 623 w 703"/>
                <a:gd name="T57" fmla="*/ 422 h 702"/>
                <a:gd name="T58" fmla="*/ 641 w 703"/>
                <a:gd name="T59" fmla="*/ 430 h 702"/>
                <a:gd name="T60" fmla="*/ 635 w 703"/>
                <a:gd name="T61" fmla="*/ 437 h 702"/>
                <a:gd name="T62" fmla="*/ 644 w 703"/>
                <a:gd name="T63" fmla="*/ 387 h 702"/>
                <a:gd name="T64" fmla="*/ 642 w 703"/>
                <a:gd name="T65" fmla="*/ 383 h 702"/>
                <a:gd name="T66" fmla="*/ 632 w 703"/>
                <a:gd name="T67" fmla="*/ 333 h 702"/>
                <a:gd name="T68" fmla="*/ 634 w 703"/>
                <a:gd name="T69" fmla="*/ 246 h 702"/>
                <a:gd name="T70" fmla="*/ 351 w 703"/>
                <a:gd name="T71" fmla="*/ 597 h 702"/>
                <a:gd name="T72" fmla="*/ 351 w 703"/>
                <a:gd name="T73" fmla="*/ 6 h 702"/>
                <a:gd name="T74" fmla="*/ 299 w 703"/>
                <a:gd name="T75" fmla="*/ 53 h 702"/>
                <a:gd name="T76" fmla="*/ 280 w 703"/>
                <a:gd name="T77" fmla="*/ 87 h 702"/>
                <a:gd name="T78" fmla="*/ 328 w 703"/>
                <a:gd name="T79" fmla="*/ 72 h 702"/>
                <a:gd name="T80" fmla="*/ 429 w 703"/>
                <a:gd name="T81" fmla="*/ 73 h 702"/>
                <a:gd name="T82" fmla="*/ 442 w 703"/>
                <a:gd name="T83" fmla="*/ 84 h 702"/>
                <a:gd name="T84" fmla="*/ 161 w 703"/>
                <a:gd name="T85" fmla="*/ 105 h 702"/>
                <a:gd name="T86" fmla="*/ 168 w 703"/>
                <a:gd name="T87" fmla="*/ 139 h 702"/>
                <a:gd name="T88" fmla="*/ 190 w 703"/>
                <a:gd name="T89" fmla="*/ 145 h 702"/>
                <a:gd name="T90" fmla="*/ 209 w 703"/>
                <a:gd name="T91" fmla="*/ 117 h 702"/>
                <a:gd name="T92" fmla="*/ 175 w 703"/>
                <a:gd name="T93" fmla="*/ 120 h 702"/>
                <a:gd name="T94" fmla="*/ 179 w 703"/>
                <a:gd name="T95" fmla="*/ 121 h 702"/>
                <a:gd name="T96" fmla="*/ 549 w 703"/>
                <a:gd name="T97" fmla="*/ 96 h 702"/>
                <a:gd name="T98" fmla="*/ 538 w 703"/>
                <a:gd name="T99" fmla="*/ 116 h 702"/>
                <a:gd name="T100" fmla="*/ 566 w 703"/>
                <a:gd name="T101" fmla="*/ 137 h 702"/>
                <a:gd name="T102" fmla="*/ 555 w 703"/>
                <a:gd name="T103" fmla="*/ 118 h 702"/>
                <a:gd name="T104" fmla="*/ 548 w 703"/>
                <a:gd name="T105" fmla="*/ 105 h 702"/>
                <a:gd name="T106" fmla="*/ 552 w 703"/>
                <a:gd name="T107" fmla="*/ 109 h 702"/>
                <a:gd name="T108" fmla="*/ 534 w 703"/>
                <a:gd name="T109" fmla="*/ 137 h 702"/>
                <a:gd name="T110" fmla="*/ 542 w 703"/>
                <a:gd name="T111" fmla="*/ 144 h 702"/>
                <a:gd name="T112" fmla="*/ 351 w 703"/>
                <a:gd name="T113" fmla="*/ 584 h 702"/>
                <a:gd name="T114" fmla="*/ 239 w 703"/>
                <a:gd name="T115" fmla="*/ 457 h 702"/>
                <a:gd name="T116" fmla="*/ 390 w 703"/>
                <a:gd name="T117" fmla="*/ 52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3" h="702">
                  <a:moveTo>
                    <a:pt x="351" y="118"/>
                  </a:moveTo>
                  <a:cubicBezTo>
                    <a:pt x="480" y="118"/>
                    <a:pt x="584" y="223"/>
                    <a:pt x="584" y="351"/>
                  </a:cubicBezTo>
                  <a:cubicBezTo>
                    <a:pt x="584" y="367"/>
                    <a:pt x="583" y="382"/>
                    <a:pt x="580" y="397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125" y="404"/>
                    <a:pt x="125" y="404"/>
                    <a:pt x="125" y="404"/>
                  </a:cubicBezTo>
                  <a:cubicBezTo>
                    <a:pt x="121" y="387"/>
                    <a:pt x="119" y="369"/>
                    <a:pt x="119" y="351"/>
                  </a:cubicBezTo>
                  <a:cubicBezTo>
                    <a:pt x="119" y="223"/>
                    <a:pt x="223" y="118"/>
                    <a:pt x="351" y="118"/>
                  </a:cubicBezTo>
                  <a:close/>
                  <a:moveTo>
                    <a:pt x="58" y="233"/>
                  </a:moveTo>
                  <a:cubicBezTo>
                    <a:pt x="91" y="244"/>
                    <a:pt x="91" y="244"/>
                    <a:pt x="91" y="244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1" y="254"/>
                    <a:pt x="51" y="254"/>
                    <a:pt x="51" y="254"/>
                  </a:cubicBezTo>
                  <a:cubicBezTo>
                    <a:pt x="82" y="246"/>
                    <a:pt x="82" y="246"/>
                    <a:pt x="82" y="246"/>
                  </a:cubicBezTo>
                  <a:cubicBezTo>
                    <a:pt x="57" y="237"/>
                    <a:pt x="57" y="237"/>
                    <a:pt x="57" y="237"/>
                  </a:cubicBezTo>
                  <a:cubicBezTo>
                    <a:pt x="58" y="233"/>
                    <a:pt x="58" y="233"/>
                    <a:pt x="58" y="233"/>
                  </a:cubicBezTo>
                  <a:close/>
                  <a:moveTo>
                    <a:pt x="61" y="275"/>
                  </a:moveTo>
                  <a:cubicBezTo>
                    <a:pt x="67" y="276"/>
                    <a:pt x="71" y="279"/>
                    <a:pt x="74" y="282"/>
                  </a:cubicBezTo>
                  <a:cubicBezTo>
                    <a:pt x="76" y="286"/>
                    <a:pt x="77" y="290"/>
                    <a:pt x="76" y="295"/>
                  </a:cubicBezTo>
                  <a:cubicBezTo>
                    <a:pt x="76" y="298"/>
                    <a:pt x="75" y="301"/>
                    <a:pt x="73" y="303"/>
                  </a:cubicBezTo>
                  <a:cubicBezTo>
                    <a:pt x="71" y="305"/>
                    <a:pt x="68" y="307"/>
                    <a:pt x="65" y="308"/>
                  </a:cubicBezTo>
                  <a:cubicBezTo>
                    <a:pt x="62" y="309"/>
                    <a:pt x="59" y="309"/>
                    <a:pt x="56" y="308"/>
                  </a:cubicBezTo>
                  <a:cubicBezTo>
                    <a:pt x="52" y="307"/>
                    <a:pt x="49" y="306"/>
                    <a:pt x="47" y="304"/>
                  </a:cubicBezTo>
                  <a:cubicBezTo>
                    <a:pt x="45" y="303"/>
                    <a:pt x="43" y="300"/>
                    <a:pt x="42" y="297"/>
                  </a:cubicBezTo>
                  <a:cubicBezTo>
                    <a:pt x="41" y="295"/>
                    <a:pt x="41" y="292"/>
                    <a:pt x="41" y="289"/>
                  </a:cubicBezTo>
                  <a:cubicBezTo>
                    <a:pt x="42" y="286"/>
                    <a:pt x="43" y="283"/>
                    <a:pt x="45" y="281"/>
                  </a:cubicBezTo>
                  <a:cubicBezTo>
                    <a:pt x="47" y="278"/>
                    <a:pt x="50" y="277"/>
                    <a:pt x="52" y="276"/>
                  </a:cubicBezTo>
                  <a:cubicBezTo>
                    <a:pt x="55" y="275"/>
                    <a:pt x="58" y="275"/>
                    <a:pt x="61" y="275"/>
                  </a:cubicBezTo>
                  <a:close/>
                  <a:moveTo>
                    <a:pt x="60" y="280"/>
                  </a:moveTo>
                  <a:cubicBezTo>
                    <a:pt x="56" y="279"/>
                    <a:pt x="53" y="280"/>
                    <a:pt x="50" y="282"/>
                  </a:cubicBezTo>
                  <a:cubicBezTo>
                    <a:pt x="47" y="283"/>
                    <a:pt x="46" y="286"/>
                    <a:pt x="45" y="289"/>
                  </a:cubicBezTo>
                  <a:cubicBezTo>
                    <a:pt x="44" y="293"/>
                    <a:pt x="45" y="296"/>
                    <a:pt x="47" y="298"/>
                  </a:cubicBezTo>
                  <a:cubicBezTo>
                    <a:pt x="49" y="301"/>
                    <a:pt x="52" y="303"/>
                    <a:pt x="57" y="303"/>
                  </a:cubicBezTo>
                  <a:cubicBezTo>
                    <a:pt x="60" y="304"/>
                    <a:pt x="62" y="304"/>
                    <a:pt x="64" y="303"/>
                  </a:cubicBezTo>
                  <a:cubicBezTo>
                    <a:pt x="66" y="303"/>
                    <a:pt x="68" y="302"/>
                    <a:pt x="70" y="300"/>
                  </a:cubicBezTo>
                  <a:cubicBezTo>
                    <a:pt x="71" y="298"/>
                    <a:pt x="72" y="297"/>
                    <a:pt x="73" y="294"/>
                  </a:cubicBezTo>
                  <a:cubicBezTo>
                    <a:pt x="73" y="291"/>
                    <a:pt x="73" y="288"/>
                    <a:pt x="71" y="285"/>
                  </a:cubicBezTo>
                  <a:cubicBezTo>
                    <a:pt x="69" y="283"/>
                    <a:pt x="65" y="281"/>
                    <a:pt x="60" y="280"/>
                  </a:cubicBezTo>
                  <a:close/>
                  <a:moveTo>
                    <a:pt x="38" y="318"/>
                  </a:moveTo>
                  <a:cubicBezTo>
                    <a:pt x="72" y="321"/>
                    <a:pt x="72" y="321"/>
                    <a:pt x="72" y="321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70" y="340"/>
                    <a:pt x="70" y="342"/>
                    <a:pt x="69" y="344"/>
                  </a:cubicBezTo>
                  <a:cubicBezTo>
                    <a:pt x="68" y="345"/>
                    <a:pt x="67" y="346"/>
                    <a:pt x="65" y="347"/>
                  </a:cubicBezTo>
                  <a:cubicBezTo>
                    <a:pt x="64" y="348"/>
                    <a:pt x="62" y="348"/>
                    <a:pt x="60" y="348"/>
                  </a:cubicBezTo>
                  <a:cubicBezTo>
                    <a:pt x="58" y="348"/>
                    <a:pt x="56" y="347"/>
                    <a:pt x="54" y="345"/>
                  </a:cubicBezTo>
                  <a:cubicBezTo>
                    <a:pt x="53" y="344"/>
                    <a:pt x="52" y="341"/>
                    <a:pt x="52" y="338"/>
                  </a:cubicBezTo>
                  <a:cubicBezTo>
                    <a:pt x="51" y="339"/>
                    <a:pt x="50" y="340"/>
                    <a:pt x="50" y="340"/>
                  </a:cubicBezTo>
                  <a:cubicBezTo>
                    <a:pt x="48" y="341"/>
                    <a:pt x="47" y="343"/>
                    <a:pt x="45" y="344"/>
                  </a:cubicBezTo>
                  <a:cubicBezTo>
                    <a:pt x="35" y="349"/>
                    <a:pt x="35" y="349"/>
                    <a:pt x="35" y="349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5" y="338"/>
                    <a:pt x="47" y="337"/>
                    <a:pt x="48" y="336"/>
                  </a:cubicBezTo>
                  <a:cubicBezTo>
                    <a:pt x="49" y="336"/>
                    <a:pt x="50" y="335"/>
                    <a:pt x="50" y="334"/>
                  </a:cubicBezTo>
                  <a:cubicBezTo>
                    <a:pt x="51" y="334"/>
                    <a:pt x="51" y="333"/>
                    <a:pt x="52" y="332"/>
                  </a:cubicBezTo>
                  <a:cubicBezTo>
                    <a:pt x="52" y="332"/>
                    <a:pt x="52" y="331"/>
                    <a:pt x="52" y="330"/>
                  </a:cubicBezTo>
                  <a:cubicBezTo>
                    <a:pt x="52" y="324"/>
                    <a:pt x="52" y="324"/>
                    <a:pt x="52" y="324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8" y="318"/>
                    <a:pt x="38" y="318"/>
                    <a:pt x="38" y="318"/>
                  </a:cubicBezTo>
                  <a:close/>
                  <a:moveTo>
                    <a:pt x="56" y="325"/>
                  </a:moveTo>
                  <a:cubicBezTo>
                    <a:pt x="56" y="335"/>
                    <a:pt x="56" y="335"/>
                    <a:pt x="56" y="335"/>
                  </a:cubicBezTo>
                  <a:cubicBezTo>
                    <a:pt x="55" y="337"/>
                    <a:pt x="55" y="338"/>
                    <a:pt x="56" y="339"/>
                  </a:cubicBezTo>
                  <a:cubicBezTo>
                    <a:pt x="56" y="341"/>
                    <a:pt x="57" y="342"/>
                    <a:pt x="58" y="342"/>
                  </a:cubicBezTo>
                  <a:cubicBezTo>
                    <a:pt x="58" y="343"/>
                    <a:pt x="59" y="343"/>
                    <a:pt x="61" y="343"/>
                  </a:cubicBezTo>
                  <a:cubicBezTo>
                    <a:pt x="62" y="344"/>
                    <a:pt x="64" y="343"/>
                    <a:pt x="65" y="342"/>
                  </a:cubicBezTo>
                  <a:cubicBezTo>
                    <a:pt x="66" y="341"/>
                    <a:pt x="67" y="339"/>
                    <a:pt x="67" y="337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56" y="325"/>
                    <a:pt x="56" y="325"/>
                    <a:pt x="56" y="325"/>
                  </a:cubicBezTo>
                  <a:close/>
                  <a:moveTo>
                    <a:pt x="36" y="369"/>
                  </a:moveTo>
                  <a:cubicBezTo>
                    <a:pt x="67" y="367"/>
                    <a:pt x="67" y="367"/>
                    <a:pt x="67" y="367"/>
                  </a:cubicBezTo>
                  <a:cubicBezTo>
                    <a:pt x="66" y="356"/>
                    <a:pt x="66" y="356"/>
                    <a:pt x="66" y="356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7" y="372"/>
                    <a:pt x="67" y="372"/>
                    <a:pt x="67" y="372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6" y="369"/>
                    <a:pt x="36" y="369"/>
                    <a:pt x="36" y="369"/>
                  </a:cubicBezTo>
                  <a:close/>
                  <a:moveTo>
                    <a:pt x="39" y="398"/>
                  </a:moveTo>
                  <a:cubicBezTo>
                    <a:pt x="74" y="392"/>
                    <a:pt x="74" y="392"/>
                    <a:pt x="74" y="392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77" y="415"/>
                    <a:pt x="77" y="415"/>
                    <a:pt x="77" y="41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44" y="424"/>
                    <a:pt x="44" y="424"/>
                    <a:pt x="44" y="424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39" y="398"/>
                    <a:pt x="39" y="398"/>
                    <a:pt x="39" y="398"/>
                  </a:cubicBezTo>
                  <a:close/>
                  <a:moveTo>
                    <a:pt x="48" y="440"/>
                  </a:moveTo>
                  <a:cubicBezTo>
                    <a:pt x="81" y="429"/>
                    <a:pt x="81" y="429"/>
                    <a:pt x="81" y="429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79" y="434"/>
                    <a:pt x="79" y="434"/>
                    <a:pt x="79" y="434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75" y="456"/>
                    <a:pt x="75" y="456"/>
                    <a:pt x="75" y="456"/>
                  </a:cubicBezTo>
                  <a:cubicBezTo>
                    <a:pt x="71" y="457"/>
                    <a:pt x="71" y="457"/>
                    <a:pt x="71" y="457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54" y="443"/>
                    <a:pt x="54" y="443"/>
                    <a:pt x="54" y="443"/>
                  </a:cubicBezTo>
                  <a:cubicBezTo>
                    <a:pt x="60" y="463"/>
                    <a:pt x="60" y="463"/>
                    <a:pt x="60" y="463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48" y="440"/>
                    <a:pt x="48" y="440"/>
                    <a:pt x="48" y="440"/>
                  </a:cubicBezTo>
                  <a:close/>
                  <a:moveTo>
                    <a:pt x="60" y="474"/>
                  </a:moveTo>
                  <a:cubicBezTo>
                    <a:pt x="97" y="470"/>
                    <a:pt x="97" y="470"/>
                    <a:pt x="97" y="470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2" y="498"/>
                    <a:pt x="72" y="498"/>
                    <a:pt x="72" y="498"/>
                  </a:cubicBezTo>
                  <a:cubicBezTo>
                    <a:pt x="80" y="489"/>
                    <a:pt x="80" y="489"/>
                    <a:pt x="80" y="489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0" y="474"/>
                    <a:pt x="60" y="474"/>
                    <a:pt x="60" y="474"/>
                  </a:cubicBezTo>
                  <a:close/>
                  <a:moveTo>
                    <a:pt x="77" y="476"/>
                  </a:moveTo>
                  <a:cubicBezTo>
                    <a:pt x="82" y="486"/>
                    <a:pt x="82" y="486"/>
                    <a:pt x="82" y="486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91" y="477"/>
                    <a:pt x="93" y="475"/>
                    <a:pt x="94" y="473"/>
                  </a:cubicBezTo>
                  <a:cubicBezTo>
                    <a:pt x="92" y="474"/>
                    <a:pt x="90" y="474"/>
                    <a:pt x="88" y="475"/>
                  </a:cubicBezTo>
                  <a:cubicBezTo>
                    <a:pt x="77" y="476"/>
                    <a:pt x="77" y="476"/>
                    <a:pt x="77" y="476"/>
                  </a:cubicBezTo>
                  <a:close/>
                  <a:moveTo>
                    <a:pt x="89" y="505"/>
                  </a:moveTo>
                  <a:cubicBezTo>
                    <a:pt x="87" y="507"/>
                    <a:pt x="86" y="508"/>
                    <a:pt x="85" y="510"/>
                  </a:cubicBezTo>
                  <a:cubicBezTo>
                    <a:pt x="84" y="512"/>
                    <a:pt x="84" y="514"/>
                    <a:pt x="84" y="517"/>
                  </a:cubicBezTo>
                  <a:cubicBezTo>
                    <a:pt x="84" y="519"/>
                    <a:pt x="85" y="521"/>
                    <a:pt x="87" y="524"/>
                  </a:cubicBezTo>
                  <a:cubicBezTo>
                    <a:pt x="88" y="526"/>
                    <a:pt x="90" y="528"/>
                    <a:pt x="92" y="529"/>
                  </a:cubicBezTo>
                  <a:cubicBezTo>
                    <a:pt x="94" y="530"/>
                    <a:pt x="95" y="531"/>
                    <a:pt x="97" y="531"/>
                  </a:cubicBezTo>
                  <a:cubicBezTo>
                    <a:pt x="99" y="531"/>
                    <a:pt x="101" y="530"/>
                    <a:pt x="103" y="529"/>
                  </a:cubicBezTo>
                  <a:cubicBezTo>
                    <a:pt x="104" y="528"/>
                    <a:pt x="105" y="527"/>
                    <a:pt x="106" y="525"/>
                  </a:cubicBezTo>
                  <a:cubicBezTo>
                    <a:pt x="107" y="524"/>
                    <a:pt x="107" y="522"/>
                    <a:pt x="107" y="520"/>
                  </a:cubicBezTo>
                  <a:cubicBezTo>
                    <a:pt x="106" y="518"/>
                    <a:pt x="106" y="516"/>
                    <a:pt x="104" y="512"/>
                  </a:cubicBezTo>
                  <a:cubicBezTo>
                    <a:pt x="103" y="509"/>
                    <a:pt x="103" y="506"/>
                    <a:pt x="103" y="505"/>
                  </a:cubicBezTo>
                  <a:cubicBezTo>
                    <a:pt x="103" y="504"/>
                    <a:pt x="104" y="503"/>
                    <a:pt x="105" y="502"/>
                  </a:cubicBezTo>
                  <a:cubicBezTo>
                    <a:pt x="106" y="502"/>
                    <a:pt x="107" y="501"/>
                    <a:pt x="109" y="502"/>
                  </a:cubicBezTo>
                  <a:cubicBezTo>
                    <a:pt x="110" y="502"/>
                    <a:pt x="112" y="504"/>
                    <a:pt x="113" y="506"/>
                  </a:cubicBezTo>
                  <a:cubicBezTo>
                    <a:pt x="115" y="509"/>
                    <a:pt x="115" y="511"/>
                    <a:pt x="115" y="512"/>
                  </a:cubicBezTo>
                  <a:cubicBezTo>
                    <a:pt x="115" y="514"/>
                    <a:pt x="114" y="516"/>
                    <a:pt x="112" y="517"/>
                  </a:cubicBezTo>
                  <a:cubicBezTo>
                    <a:pt x="115" y="520"/>
                    <a:pt x="115" y="520"/>
                    <a:pt x="115" y="520"/>
                  </a:cubicBezTo>
                  <a:cubicBezTo>
                    <a:pt x="117" y="519"/>
                    <a:pt x="118" y="518"/>
                    <a:pt x="119" y="516"/>
                  </a:cubicBezTo>
                  <a:cubicBezTo>
                    <a:pt x="119" y="514"/>
                    <a:pt x="120" y="512"/>
                    <a:pt x="119" y="510"/>
                  </a:cubicBezTo>
                  <a:cubicBezTo>
                    <a:pt x="119" y="508"/>
                    <a:pt x="118" y="506"/>
                    <a:pt x="117" y="504"/>
                  </a:cubicBezTo>
                  <a:cubicBezTo>
                    <a:pt x="115" y="502"/>
                    <a:pt x="114" y="500"/>
                    <a:pt x="112" y="499"/>
                  </a:cubicBezTo>
                  <a:cubicBezTo>
                    <a:pt x="111" y="498"/>
                    <a:pt x="109" y="497"/>
                    <a:pt x="107" y="497"/>
                  </a:cubicBezTo>
                  <a:cubicBezTo>
                    <a:pt x="105" y="497"/>
                    <a:pt x="104" y="498"/>
                    <a:pt x="102" y="499"/>
                  </a:cubicBezTo>
                  <a:cubicBezTo>
                    <a:pt x="101" y="500"/>
                    <a:pt x="100" y="501"/>
                    <a:pt x="99" y="502"/>
                  </a:cubicBezTo>
                  <a:cubicBezTo>
                    <a:pt x="99" y="503"/>
                    <a:pt x="98" y="505"/>
                    <a:pt x="98" y="507"/>
                  </a:cubicBezTo>
                  <a:cubicBezTo>
                    <a:pt x="99" y="508"/>
                    <a:pt x="99" y="511"/>
                    <a:pt x="100" y="514"/>
                  </a:cubicBezTo>
                  <a:cubicBezTo>
                    <a:pt x="101" y="517"/>
                    <a:pt x="102" y="519"/>
                    <a:pt x="102" y="520"/>
                  </a:cubicBezTo>
                  <a:cubicBezTo>
                    <a:pt x="102" y="521"/>
                    <a:pt x="102" y="523"/>
                    <a:pt x="102" y="523"/>
                  </a:cubicBezTo>
                  <a:cubicBezTo>
                    <a:pt x="102" y="524"/>
                    <a:pt x="101" y="525"/>
                    <a:pt x="100" y="526"/>
                  </a:cubicBezTo>
                  <a:cubicBezTo>
                    <a:pt x="99" y="526"/>
                    <a:pt x="98" y="527"/>
                    <a:pt x="97" y="527"/>
                  </a:cubicBezTo>
                  <a:cubicBezTo>
                    <a:pt x="96" y="526"/>
                    <a:pt x="95" y="526"/>
                    <a:pt x="94" y="525"/>
                  </a:cubicBezTo>
                  <a:cubicBezTo>
                    <a:pt x="92" y="524"/>
                    <a:pt x="91" y="523"/>
                    <a:pt x="90" y="522"/>
                  </a:cubicBezTo>
                  <a:cubicBezTo>
                    <a:pt x="89" y="520"/>
                    <a:pt x="89" y="518"/>
                    <a:pt x="89" y="517"/>
                  </a:cubicBezTo>
                  <a:cubicBezTo>
                    <a:pt x="88" y="515"/>
                    <a:pt x="88" y="513"/>
                    <a:pt x="89" y="512"/>
                  </a:cubicBezTo>
                  <a:cubicBezTo>
                    <a:pt x="89" y="511"/>
                    <a:pt x="90" y="510"/>
                    <a:pt x="92" y="509"/>
                  </a:cubicBezTo>
                  <a:cubicBezTo>
                    <a:pt x="89" y="505"/>
                    <a:pt x="89" y="505"/>
                    <a:pt x="89" y="505"/>
                  </a:cubicBezTo>
                  <a:close/>
                  <a:moveTo>
                    <a:pt x="109" y="552"/>
                  </a:moveTo>
                  <a:cubicBezTo>
                    <a:pt x="132" y="532"/>
                    <a:pt x="132" y="532"/>
                    <a:pt x="132" y="532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7" y="521"/>
                    <a:pt x="127" y="521"/>
                    <a:pt x="127" y="521"/>
                  </a:cubicBezTo>
                  <a:cubicBezTo>
                    <a:pt x="145" y="541"/>
                    <a:pt x="145" y="541"/>
                    <a:pt x="145" y="541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36"/>
                    <a:pt x="135" y="536"/>
                    <a:pt x="135" y="536"/>
                  </a:cubicBezTo>
                  <a:cubicBezTo>
                    <a:pt x="112" y="556"/>
                    <a:pt x="112" y="556"/>
                    <a:pt x="112" y="556"/>
                  </a:cubicBezTo>
                  <a:cubicBezTo>
                    <a:pt x="109" y="552"/>
                    <a:pt x="109" y="552"/>
                    <a:pt x="109" y="552"/>
                  </a:cubicBezTo>
                  <a:close/>
                  <a:moveTo>
                    <a:pt x="128" y="573"/>
                  </a:moveTo>
                  <a:cubicBezTo>
                    <a:pt x="146" y="591"/>
                    <a:pt x="146" y="591"/>
                    <a:pt x="146" y="591"/>
                  </a:cubicBezTo>
                  <a:cubicBezTo>
                    <a:pt x="149" y="588"/>
                    <a:pt x="149" y="588"/>
                    <a:pt x="149" y="588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42" y="565"/>
                    <a:pt x="142" y="565"/>
                    <a:pt x="142" y="565"/>
                  </a:cubicBezTo>
                  <a:cubicBezTo>
                    <a:pt x="156" y="578"/>
                    <a:pt x="156" y="578"/>
                    <a:pt x="156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45" y="562"/>
                    <a:pt x="145" y="562"/>
                    <a:pt x="145" y="562"/>
                  </a:cubicBezTo>
                  <a:cubicBezTo>
                    <a:pt x="152" y="555"/>
                    <a:pt x="152" y="555"/>
                    <a:pt x="152" y="555"/>
                  </a:cubicBezTo>
                  <a:cubicBezTo>
                    <a:pt x="167" y="569"/>
                    <a:pt x="167" y="569"/>
                    <a:pt x="167" y="569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28" y="573"/>
                    <a:pt x="128" y="573"/>
                    <a:pt x="128" y="573"/>
                  </a:cubicBezTo>
                  <a:close/>
                  <a:moveTo>
                    <a:pt x="158" y="600"/>
                  </a:moveTo>
                  <a:cubicBezTo>
                    <a:pt x="178" y="572"/>
                    <a:pt x="178" y="572"/>
                    <a:pt x="178" y="572"/>
                  </a:cubicBezTo>
                  <a:cubicBezTo>
                    <a:pt x="190" y="581"/>
                    <a:pt x="190" y="581"/>
                    <a:pt x="190" y="581"/>
                  </a:cubicBezTo>
                  <a:cubicBezTo>
                    <a:pt x="193" y="583"/>
                    <a:pt x="195" y="584"/>
                    <a:pt x="195" y="586"/>
                  </a:cubicBezTo>
                  <a:cubicBezTo>
                    <a:pt x="196" y="587"/>
                    <a:pt x="197" y="589"/>
                    <a:pt x="197" y="591"/>
                  </a:cubicBezTo>
                  <a:cubicBezTo>
                    <a:pt x="197" y="593"/>
                    <a:pt x="196" y="594"/>
                    <a:pt x="195" y="596"/>
                  </a:cubicBezTo>
                  <a:cubicBezTo>
                    <a:pt x="193" y="598"/>
                    <a:pt x="191" y="599"/>
                    <a:pt x="189" y="599"/>
                  </a:cubicBezTo>
                  <a:cubicBezTo>
                    <a:pt x="187" y="600"/>
                    <a:pt x="184" y="599"/>
                    <a:pt x="181" y="598"/>
                  </a:cubicBezTo>
                  <a:cubicBezTo>
                    <a:pt x="182" y="599"/>
                    <a:pt x="182" y="600"/>
                    <a:pt x="183" y="601"/>
                  </a:cubicBezTo>
                  <a:cubicBezTo>
                    <a:pt x="183" y="603"/>
                    <a:pt x="183" y="605"/>
                    <a:pt x="183" y="607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78" y="614"/>
                    <a:pt x="178" y="614"/>
                    <a:pt x="178" y="614"/>
                  </a:cubicBezTo>
                  <a:cubicBezTo>
                    <a:pt x="178" y="606"/>
                    <a:pt x="178" y="606"/>
                    <a:pt x="178" y="606"/>
                  </a:cubicBezTo>
                  <a:cubicBezTo>
                    <a:pt x="178" y="603"/>
                    <a:pt x="178" y="602"/>
                    <a:pt x="178" y="600"/>
                  </a:cubicBezTo>
                  <a:cubicBezTo>
                    <a:pt x="178" y="599"/>
                    <a:pt x="178" y="598"/>
                    <a:pt x="178" y="597"/>
                  </a:cubicBezTo>
                  <a:cubicBezTo>
                    <a:pt x="177" y="596"/>
                    <a:pt x="177" y="596"/>
                    <a:pt x="177" y="595"/>
                  </a:cubicBezTo>
                  <a:cubicBezTo>
                    <a:pt x="176" y="595"/>
                    <a:pt x="176" y="594"/>
                    <a:pt x="175" y="593"/>
                  </a:cubicBezTo>
                  <a:cubicBezTo>
                    <a:pt x="170" y="590"/>
                    <a:pt x="170" y="590"/>
                    <a:pt x="170" y="590"/>
                  </a:cubicBezTo>
                  <a:cubicBezTo>
                    <a:pt x="161" y="603"/>
                    <a:pt x="161" y="603"/>
                    <a:pt x="161" y="603"/>
                  </a:cubicBezTo>
                  <a:cubicBezTo>
                    <a:pt x="158" y="600"/>
                    <a:pt x="158" y="600"/>
                    <a:pt x="158" y="600"/>
                  </a:cubicBezTo>
                  <a:close/>
                  <a:moveTo>
                    <a:pt x="173" y="587"/>
                  </a:moveTo>
                  <a:cubicBezTo>
                    <a:pt x="181" y="593"/>
                    <a:pt x="181" y="593"/>
                    <a:pt x="181" y="593"/>
                  </a:cubicBezTo>
                  <a:cubicBezTo>
                    <a:pt x="182" y="594"/>
                    <a:pt x="184" y="595"/>
                    <a:pt x="185" y="595"/>
                  </a:cubicBezTo>
                  <a:cubicBezTo>
                    <a:pt x="186" y="595"/>
                    <a:pt x="187" y="595"/>
                    <a:pt x="188" y="595"/>
                  </a:cubicBezTo>
                  <a:cubicBezTo>
                    <a:pt x="189" y="595"/>
                    <a:pt x="190" y="594"/>
                    <a:pt x="191" y="593"/>
                  </a:cubicBezTo>
                  <a:cubicBezTo>
                    <a:pt x="192" y="592"/>
                    <a:pt x="192" y="590"/>
                    <a:pt x="192" y="589"/>
                  </a:cubicBezTo>
                  <a:cubicBezTo>
                    <a:pt x="192" y="587"/>
                    <a:pt x="190" y="586"/>
                    <a:pt x="188" y="584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3" y="587"/>
                    <a:pt x="173" y="587"/>
                    <a:pt x="173" y="587"/>
                  </a:cubicBezTo>
                  <a:close/>
                  <a:moveTo>
                    <a:pt x="193" y="624"/>
                  </a:moveTo>
                  <a:cubicBezTo>
                    <a:pt x="197" y="626"/>
                    <a:pt x="197" y="626"/>
                    <a:pt x="197" y="626"/>
                  </a:cubicBezTo>
                  <a:cubicBezTo>
                    <a:pt x="209" y="602"/>
                    <a:pt x="209" y="602"/>
                    <a:pt x="209" y="602"/>
                  </a:cubicBezTo>
                  <a:cubicBezTo>
                    <a:pt x="213" y="635"/>
                    <a:pt x="213" y="635"/>
                    <a:pt x="213" y="635"/>
                  </a:cubicBezTo>
                  <a:cubicBezTo>
                    <a:pt x="217" y="637"/>
                    <a:pt x="217" y="637"/>
                    <a:pt x="217" y="637"/>
                  </a:cubicBezTo>
                  <a:cubicBezTo>
                    <a:pt x="233" y="606"/>
                    <a:pt x="233" y="606"/>
                    <a:pt x="233" y="606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3" y="596"/>
                    <a:pt x="213" y="596"/>
                    <a:pt x="213" y="596"/>
                  </a:cubicBezTo>
                  <a:cubicBezTo>
                    <a:pt x="209" y="594"/>
                    <a:pt x="209" y="594"/>
                    <a:pt x="209" y="594"/>
                  </a:cubicBezTo>
                  <a:cubicBezTo>
                    <a:pt x="193" y="624"/>
                    <a:pt x="193" y="624"/>
                    <a:pt x="193" y="624"/>
                  </a:cubicBezTo>
                  <a:close/>
                  <a:moveTo>
                    <a:pt x="294" y="662"/>
                  </a:moveTo>
                  <a:cubicBezTo>
                    <a:pt x="290" y="661"/>
                    <a:pt x="290" y="661"/>
                    <a:pt x="290" y="661"/>
                  </a:cubicBezTo>
                  <a:cubicBezTo>
                    <a:pt x="295" y="634"/>
                    <a:pt x="295" y="634"/>
                    <a:pt x="295" y="634"/>
                  </a:cubicBezTo>
                  <a:cubicBezTo>
                    <a:pt x="294" y="635"/>
                    <a:pt x="292" y="636"/>
                    <a:pt x="290" y="636"/>
                  </a:cubicBezTo>
                  <a:cubicBezTo>
                    <a:pt x="289" y="637"/>
                    <a:pt x="287" y="637"/>
                    <a:pt x="286" y="638"/>
                  </a:cubicBezTo>
                  <a:cubicBezTo>
                    <a:pt x="286" y="634"/>
                    <a:pt x="286" y="634"/>
                    <a:pt x="286" y="634"/>
                  </a:cubicBezTo>
                  <a:cubicBezTo>
                    <a:pt x="289" y="633"/>
                    <a:pt x="291" y="632"/>
                    <a:pt x="293" y="631"/>
                  </a:cubicBezTo>
                  <a:cubicBezTo>
                    <a:pt x="295" y="630"/>
                    <a:pt x="297" y="628"/>
                    <a:pt x="298" y="627"/>
                  </a:cubicBezTo>
                  <a:cubicBezTo>
                    <a:pt x="300" y="627"/>
                    <a:pt x="300" y="627"/>
                    <a:pt x="300" y="627"/>
                  </a:cubicBezTo>
                  <a:cubicBezTo>
                    <a:pt x="294" y="662"/>
                    <a:pt x="294" y="662"/>
                    <a:pt x="294" y="662"/>
                  </a:cubicBezTo>
                  <a:close/>
                  <a:moveTo>
                    <a:pt x="321" y="657"/>
                  </a:moveTo>
                  <a:cubicBezTo>
                    <a:pt x="325" y="657"/>
                    <a:pt x="325" y="657"/>
                    <a:pt x="325" y="657"/>
                  </a:cubicBezTo>
                  <a:cubicBezTo>
                    <a:pt x="325" y="659"/>
                    <a:pt x="326" y="660"/>
                    <a:pt x="327" y="661"/>
                  </a:cubicBezTo>
                  <a:cubicBezTo>
                    <a:pt x="328" y="662"/>
                    <a:pt x="329" y="663"/>
                    <a:pt x="330" y="663"/>
                  </a:cubicBezTo>
                  <a:cubicBezTo>
                    <a:pt x="332" y="663"/>
                    <a:pt x="333" y="663"/>
                    <a:pt x="334" y="662"/>
                  </a:cubicBezTo>
                  <a:cubicBezTo>
                    <a:pt x="335" y="662"/>
                    <a:pt x="336" y="661"/>
                    <a:pt x="336" y="660"/>
                  </a:cubicBezTo>
                  <a:cubicBezTo>
                    <a:pt x="337" y="659"/>
                    <a:pt x="338" y="658"/>
                    <a:pt x="338" y="656"/>
                  </a:cubicBezTo>
                  <a:cubicBezTo>
                    <a:pt x="339" y="655"/>
                    <a:pt x="339" y="653"/>
                    <a:pt x="339" y="651"/>
                  </a:cubicBezTo>
                  <a:cubicBezTo>
                    <a:pt x="339" y="651"/>
                    <a:pt x="339" y="651"/>
                    <a:pt x="339" y="650"/>
                  </a:cubicBezTo>
                  <a:cubicBezTo>
                    <a:pt x="338" y="652"/>
                    <a:pt x="337" y="653"/>
                    <a:pt x="336" y="653"/>
                  </a:cubicBezTo>
                  <a:cubicBezTo>
                    <a:pt x="334" y="654"/>
                    <a:pt x="333" y="654"/>
                    <a:pt x="331" y="654"/>
                  </a:cubicBezTo>
                  <a:cubicBezTo>
                    <a:pt x="328" y="654"/>
                    <a:pt x="326" y="653"/>
                    <a:pt x="324" y="650"/>
                  </a:cubicBezTo>
                  <a:cubicBezTo>
                    <a:pt x="322" y="648"/>
                    <a:pt x="321" y="645"/>
                    <a:pt x="322" y="642"/>
                  </a:cubicBezTo>
                  <a:cubicBezTo>
                    <a:pt x="322" y="638"/>
                    <a:pt x="323" y="636"/>
                    <a:pt x="325" y="634"/>
                  </a:cubicBezTo>
                  <a:cubicBezTo>
                    <a:pt x="328" y="632"/>
                    <a:pt x="330" y="631"/>
                    <a:pt x="333" y="631"/>
                  </a:cubicBezTo>
                  <a:cubicBezTo>
                    <a:pt x="336" y="631"/>
                    <a:pt x="338" y="632"/>
                    <a:pt x="339" y="634"/>
                  </a:cubicBezTo>
                  <a:cubicBezTo>
                    <a:pt x="341" y="635"/>
                    <a:pt x="342" y="637"/>
                    <a:pt x="343" y="639"/>
                  </a:cubicBezTo>
                  <a:cubicBezTo>
                    <a:pt x="344" y="641"/>
                    <a:pt x="344" y="645"/>
                    <a:pt x="344" y="649"/>
                  </a:cubicBezTo>
                  <a:cubicBezTo>
                    <a:pt x="343" y="653"/>
                    <a:pt x="343" y="657"/>
                    <a:pt x="341" y="659"/>
                  </a:cubicBezTo>
                  <a:cubicBezTo>
                    <a:pt x="340" y="662"/>
                    <a:pt x="339" y="664"/>
                    <a:pt x="337" y="665"/>
                  </a:cubicBezTo>
                  <a:cubicBezTo>
                    <a:pt x="335" y="666"/>
                    <a:pt x="332" y="667"/>
                    <a:pt x="330" y="666"/>
                  </a:cubicBezTo>
                  <a:cubicBezTo>
                    <a:pt x="327" y="666"/>
                    <a:pt x="325" y="665"/>
                    <a:pt x="323" y="664"/>
                  </a:cubicBezTo>
                  <a:cubicBezTo>
                    <a:pt x="322" y="662"/>
                    <a:pt x="321" y="660"/>
                    <a:pt x="321" y="657"/>
                  </a:cubicBezTo>
                  <a:close/>
                  <a:moveTo>
                    <a:pt x="340" y="643"/>
                  </a:moveTo>
                  <a:cubicBezTo>
                    <a:pt x="340" y="641"/>
                    <a:pt x="339" y="639"/>
                    <a:pt x="338" y="637"/>
                  </a:cubicBezTo>
                  <a:cubicBezTo>
                    <a:pt x="337" y="636"/>
                    <a:pt x="335" y="635"/>
                    <a:pt x="334" y="635"/>
                  </a:cubicBezTo>
                  <a:cubicBezTo>
                    <a:pt x="332" y="635"/>
                    <a:pt x="330" y="635"/>
                    <a:pt x="329" y="637"/>
                  </a:cubicBezTo>
                  <a:cubicBezTo>
                    <a:pt x="327" y="638"/>
                    <a:pt x="326" y="640"/>
                    <a:pt x="326" y="642"/>
                  </a:cubicBezTo>
                  <a:cubicBezTo>
                    <a:pt x="326" y="645"/>
                    <a:pt x="326" y="646"/>
                    <a:pt x="327" y="648"/>
                  </a:cubicBezTo>
                  <a:cubicBezTo>
                    <a:pt x="329" y="649"/>
                    <a:pt x="330" y="650"/>
                    <a:pt x="332" y="650"/>
                  </a:cubicBezTo>
                  <a:cubicBezTo>
                    <a:pt x="334" y="651"/>
                    <a:pt x="336" y="650"/>
                    <a:pt x="337" y="649"/>
                  </a:cubicBezTo>
                  <a:cubicBezTo>
                    <a:pt x="339" y="648"/>
                    <a:pt x="339" y="646"/>
                    <a:pt x="340" y="643"/>
                  </a:cubicBezTo>
                  <a:close/>
                  <a:moveTo>
                    <a:pt x="383" y="661"/>
                  </a:moveTo>
                  <a:cubicBezTo>
                    <a:pt x="383" y="665"/>
                    <a:pt x="383" y="665"/>
                    <a:pt x="383" y="665"/>
                  </a:cubicBezTo>
                  <a:cubicBezTo>
                    <a:pt x="360" y="667"/>
                    <a:pt x="360" y="667"/>
                    <a:pt x="360" y="667"/>
                  </a:cubicBezTo>
                  <a:cubicBezTo>
                    <a:pt x="360" y="666"/>
                    <a:pt x="360" y="665"/>
                    <a:pt x="361" y="664"/>
                  </a:cubicBezTo>
                  <a:cubicBezTo>
                    <a:pt x="361" y="662"/>
                    <a:pt x="362" y="661"/>
                    <a:pt x="363" y="659"/>
                  </a:cubicBezTo>
                  <a:cubicBezTo>
                    <a:pt x="364" y="658"/>
                    <a:pt x="366" y="656"/>
                    <a:pt x="368" y="653"/>
                  </a:cubicBezTo>
                  <a:cubicBezTo>
                    <a:pt x="372" y="650"/>
                    <a:pt x="374" y="647"/>
                    <a:pt x="375" y="646"/>
                  </a:cubicBezTo>
                  <a:cubicBezTo>
                    <a:pt x="376" y="644"/>
                    <a:pt x="377" y="642"/>
                    <a:pt x="377" y="640"/>
                  </a:cubicBezTo>
                  <a:cubicBezTo>
                    <a:pt x="376" y="639"/>
                    <a:pt x="376" y="637"/>
                    <a:pt x="374" y="636"/>
                  </a:cubicBezTo>
                  <a:cubicBezTo>
                    <a:pt x="373" y="635"/>
                    <a:pt x="372" y="635"/>
                    <a:pt x="370" y="635"/>
                  </a:cubicBezTo>
                  <a:cubicBezTo>
                    <a:pt x="368" y="635"/>
                    <a:pt x="366" y="636"/>
                    <a:pt x="365" y="637"/>
                  </a:cubicBezTo>
                  <a:cubicBezTo>
                    <a:pt x="364" y="638"/>
                    <a:pt x="363" y="640"/>
                    <a:pt x="363" y="642"/>
                  </a:cubicBezTo>
                  <a:cubicBezTo>
                    <a:pt x="359" y="642"/>
                    <a:pt x="359" y="642"/>
                    <a:pt x="359" y="642"/>
                  </a:cubicBezTo>
                  <a:cubicBezTo>
                    <a:pt x="359" y="639"/>
                    <a:pt x="360" y="636"/>
                    <a:pt x="362" y="635"/>
                  </a:cubicBezTo>
                  <a:cubicBezTo>
                    <a:pt x="364" y="633"/>
                    <a:pt x="366" y="632"/>
                    <a:pt x="369" y="631"/>
                  </a:cubicBezTo>
                  <a:cubicBezTo>
                    <a:pt x="373" y="631"/>
                    <a:pt x="375" y="632"/>
                    <a:pt x="378" y="633"/>
                  </a:cubicBezTo>
                  <a:cubicBezTo>
                    <a:pt x="380" y="635"/>
                    <a:pt x="381" y="637"/>
                    <a:pt x="381" y="640"/>
                  </a:cubicBezTo>
                  <a:cubicBezTo>
                    <a:pt x="381" y="641"/>
                    <a:pt x="381" y="643"/>
                    <a:pt x="381" y="644"/>
                  </a:cubicBezTo>
                  <a:cubicBezTo>
                    <a:pt x="380" y="645"/>
                    <a:pt x="379" y="647"/>
                    <a:pt x="378" y="649"/>
                  </a:cubicBezTo>
                  <a:cubicBezTo>
                    <a:pt x="377" y="650"/>
                    <a:pt x="375" y="652"/>
                    <a:pt x="372" y="655"/>
                  </a:cubicBezTo>
                  <a:cubicBezTo>
                    <a:pt x="370" y="658"/>
                    <a:pt x="368" y="659"/>
                    <a:pt x="368" y="660"/>
                  </a:cubicBezTo>
                  <a:cubicBezTo>
                    <a:pt x="367" y="661"/>
                    <a:pt x="366" y="662"/>
                    <a:pt x="366" y="662"/>
                  </a:cubicBezTo>
                  <a:cubicBezTo>
                    <a:pt x="383" y="661"/>
                    <a:pt x="383" y="661"/>
                    <a:pt x="383" y="661"/>
                  </a:cubicBezTo>
                  <a:close/>
                  <a:moveTo>
                    <a:pt x="401" y="653"/>
                  </a:moveTo>
                  <a:cubicBezTo>
                    <a:pt x="405" y="652"/>
                    <a:pt x="405" y="652"/>
                    <a:pt x="405" y="652"/>
                  </a:cubicBezTo>
                  <a:cubicBezTo>
                    <a:pt x="406" y="654"/>
                    <a:pt x="407" y="656"/>
                    <a:pt x="408" y="657"/>
                  </a:cubicBezTo>
                  <a:cubicBezTo>
                    <a:pt x="410" y="658"/>
                    <a:pt x="411" y="658"/>
                    <a:pt x="413" y="658"/>
                  </a:cubicBezTo>
                  <a:cubicBezTo>
                    <a:pt x="415" y="657"/>
                    <a:pt x="416" y="656"/>
                    <a:pt x="417" y="655"/>
                  </a:cubicBezTo>
                  <a:cubicBezTo>
                    <a:pt x="418" y="653"/>
                    <a:pt x="419" y="651"/>
                    <a:pt x="419" y="649"/>
                  </a:cubicBezTo>
                  <a:cubicBezTo>
                    <a:pt x="418" y="647"/>
                    <a:pt x="417" y="646"/>
                    <a:pt x="416" y="645"/>
                  </a:cubicBezTo>
                  <a:cubicBezTo>
                    <a:pt x="414" y="644"/>
                    <a:pt x="413" y="644"/>
                    <a:pt x="411" y="644"/>
                  </a:cubicBezTo>
                  <a:cubicBezTo>
                    <a:pt x="410" y="644"/>
                    <a:pt x="409" y="644"/>
                    <a:pt x="408" y="645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08" y="641"/>
                    <a:pt x="408" y="641"/>
                    <a:pt x="408" y="641"/>
                  </a:cubicBezTo>
                  <a:cubicBezTo>
                    <a:pt x="410" y="641"/>
                    <a:pt x="412" y="640"/>
                    <a:pt x="413" y="639"/>
                  </a:cubicBezTo>
                  <a:cubicBezTo>
                    <a:pt x="414" y="638"/>
                    <a:pt x="415" y="636"/>
                    <a:pt x="414" y="634"/>
                  </a:cubicBezTo>
                  <a:cubicBezTo>
                    <a:pt x="414" y="633"/>
                    <a:pt x="413" y="631"/>
                    <a:pt x="412" y="631"/>
                  </a:cubicBezTo>
                  <a:cubicBezTo>
                    <a:pt x="411" y="630"/>
                    <a:pt x="409" y="629"/>
                    <a:pt x="408" y="630"/>
                  </a:cubicBezTo>
                  <a:cubicBezTo>
                    <a:pt x="406" y="630"/>
                    <a:pt x="405" y="631"/>
                    <a:pt x="404" y="632"/>
                  </a:cubicBezTo>
                  <a:cubicBezTo>
                    <a:pt x="403" y="633"/>
                    <a:pt x="403" y="635"/>
                    <a:pt x="403" y="637"/>
                  </a:cubicBezTo>
                  <a:cubicBezTo>
                    <a:pt x="398" y="637"/>
                    <a:pt x="398" y="637"/>
                    <a:pt x="398" y="637"/>
                  </a:cubicBezTo>
                  <a:cubicBezTo>
                    <a:pt x="398" y="634"/>
                    <a:pt x="399" y="632"/>
                    <a:pt x="401" y="630"/>
                  </a:cubicBezTo>
                  <a:cubicBezTo>
                    <a:pt x="402" y="628"/>
                    <a:pt x="404" y="627"/>
                    <a:pt x="407" y="626"/>
                  </a:cubicBezTo>
                  <a:cubicBezTo>
                    <a:pt x="409" y="626"/>
                    <a:pt x="411" y="626"/>
                    <a:pt x="412" y="627"/>
                  </a:cubicBezTo>
                  <a:cubicBezTo>
                    <a:pt x="414" y="627"/>
                    <a:pt x="415" y="628"/>
                    <a:pt x="417" y="629"/>
                  </a:cubicBezTo>
                  <a:cubicBezTo>
                    <a:pt x="418" y="630"/>
                    <a:pt x="418" y="632"/>
                    <a:pt x="419" y="633"/>
                  </a:cubicBezTo>
                  <a:cubicBezTo>
                    <a:pt x="419" y="635"/>
                    <a:pt x="419" y="636"/>
                    <a:pt x="418" y="638"/>
                  </a:cubicBezTo>
                  <a:cubicBezTo>
                    <a:pt x="418" y="639"/>
                    <a:pt x="417" y="640"/>
                    <a:pt x="415" y="641"/>
                  </a:cubicBezTo>
                  <a:cubicBezTo>
                    <a:pt x="417" y="641"/>
                    <a:pt x="419" y="642"/>
                    <a:pt x="420" y="643"/>
                  </a:cubicBezTo>
                  <a:cubicBezTo>
                    <a:pt x="422" y="644"/>
                    <a:pt x="423" y="646"/>
                    <a:pt x="423" y="648"/>
                  </a:cubicBezTo>
                  <a:cubicBezTo>
                    <a:pt x="423" y="651"/>
                    <a:pt x="423" y="654"/>
                    <a:pt x="421" y="657"/>
                  </a:cubicBezTo>
                  <a:cubicBezTo>
                    <a:pt x="419" y="659"/>
                    <a:pt x="417" y="661"/>
                    <a:pt x="413" y="661"/>
                  </a:cubicBezTo>
                  <a:cubicBezTo>
                    <a:pt x="410" y="662"/>
                    <a:pt x="408" y="661"/>
                    <a:pt x="405" y="660"/>
                  </a:cubicBezTo>
                  <a:cubicBezTo>
                    <a:pt x="403" y="658"/>
                    <a:pt x="402" y="656"/>
                    <a:pt x="401" y="653"/>
                  </a:cubicBezTo>
                  <a:close/>
                  <a:moveTo>
                    <a:pt x="490" y="596"/>
                  </a:moveTo>
                  <a:cubicBezTo>
                    <a:pt x="494" y="593"/>
                    <a:pt x="494" y="593"/>
                    <a:pt x="494" y="593"/>
                  </a:cubicBezTo>
                  <a:cubicBezTo>
                    <a:pt x="503" y="611"/>
                    <a:pt x="503" y="611"/>
                    <a:pt x="503" y="611"/>
                  </a:cubicBezTo>
                  <a:cubicBezTo>
                    <a:pt x="505" y="614"/>
                    <a:pt x="506" y="617"/>
                    <a:pt x="506" y="619"/>
                  </a:cubicBezTo>
                  <a:cubicBezTo>
                    <a:pt x="507" y="621"/>
                    <a:pt x="506" y="623"/>
                    <a:pt x="505" y="625"/>
                  </a:cubicBezTo>
                  <a:cubicBezTo>
                    <a:pt x="504" y="627"/>
                    <a:pt x="502" y="629"/>
                    <a:pt x="499" y="631"/>
                  </a:cubicBezTo>
                  <a:cubicBezTo>
                    <a:pt x="496" y="632"/>
                    <a:pt x="493" y="633"/>
                    <a:pt x="491" y="633"/>
                  </a:cubicBezTo>
                  <a:cubicBezTo>
                    <a:pt x="488" y="633"/>
                    <a:pt x="486" y="632"/>
                    <a:pt x="485" y="631"/>
                  </a:cubicBezTo>
                  <a:cubicBezTo>
                    <a:pt x="483" y="629"/>
                    <a:pt x="481" y="627"/>
                    <a:pt x="479" y="624"/>
                  </a:cubicBezTo>
                  <a:cubicBezTo>
                    <a:pt x="470" y="606"/>
                    <a:pt x="470" y="606"/>
                    <a:pt x="470" y="606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83" y="622"/>
                    <a:pt x="483" y="622"/>
                    <a:pt x="483" y="622"/>
                  </a:cubicBezTo>
                  <a:cubicBezTo>
                    <a:pt x="485" y="624"/>
                    <a:pt x="486" y="626"/>
                    <a:pt x="487" y="627"/>
                  </a:cubicBezTo>
                  <a:cubicBezTo>
                    <a:pt x="488" y="628"/>
                    <a:pt x="490" y="629"/>
                    <a:pt x="491" y="629"/>
                  </a:cubicBezTo>
                  <a:cubicBezTo>
                    <a:pt x="493" y="629"/>
                    <a:pt x="495" y="628"/>
                    <a:pt x="496" y="627"/>
                  </a:cubicBezTo>
                  <a:cubicBezTo>
                    <a:pt x="499" y="626"/>
                    <a:pt x="501" y="624"/>
                    <a:pt x="502" y="622"/>
                  </a:cubicBezTo>
                  <a:cubicBezTo>
                    <a:pt x="502" y="620"/>
                    <a:pt x="501" y="617"/>
                    <a:pt x="499" y="613"/>
                  </a:cubicBezTo>
                  <a:cubicBezTo>
                    <a:pt x="490" y="596"/>
                    <a:pt x="490" y="596"/>
                    <a:pt x="490" y="596"/>
                  </a:cubicBezTo>
                  <a:close/>
                  <a:moveTo>
                    <a:pt x="535" y="608"/>
                  </a:moveTo>
                  <a:cubicBezTo>
                    <a:pt x="514" y="581"/>
                    <a:pt x="514" y="581"/>
                    <a:pt x="514" y="581"/>
                  </a:cubicBezTo>
                  <a:cubicBezTo>
                    <a:pt x="517" y="578"/>
                    <a:pt x="517" y="578"/>
                    <a:pt x="517" y="578"/>
                  </a:cubicBezTo>
                  <a:cubicBezTo>
                    <a:pt x="548" y="588"/>
                    <a:pt x="548" y="588"/>
                    <a:pt x="548" y="588"/>
                  </a:cubicBezTo>
                  <a:cubicBezTo>
                    <a:pt x="531" y="566"/>
                    <a:pt x="531" y="566"/>
                    <a:pt x="531" y="566"/>
                  </a:cubicBezTo>
                  <a:cubicBezTo>
                    <a:pt x="535" y="564"/>
                    <a:pt x="535" y="564"/>
                    <a:pt x="535" y="564"/>
                  </a:cubicBezTo>
                  <a:cubicBezTo>
                    <a:pt x="557" y="591"/>
                    <a:pt x="557" y="591"/>
                    <a:pt x="557" y="591"/>
                  </a:cubicBezTo>
                  <a:cubicBezTo>
                    <a:pt x="553" y="593"/>
                    <a:pt x="553" y="593"/>
                    <a:pt x="553" y="593"/>
                  </a:cubicBezTo>
                  <a:cubicBezTo>
                    <a:pt x="522" y="584"/>
                    <a:pt x="522" y="584"/>
                    <a:pt x="522" y="584"/>
                  </a:cubicBezTo>
                  <a:cubicBezTo>
                    <a:pt x="539" y="605"/>
                    <a:pt x="539" y="605"/>
                    <a:pt x="539" y="605"/>
                  </a:cubicBezTo>
                  <a:cubicBezTo>
                    <a:pt x="535" y="608"/>
                    <a:pt x="535" y="608"/>
                    <a:pt x="535" y="608"/>
                  </a:cubicBezTo>
                  <a:close/>
                  <a:moveTo>
                    <a:pt x="579" y="569"/>
                  </a:moveTo>
                  <a:cubicBezTo>
                    <a:pt x="582" y="566"/>
                    <a:pt x="582" y="566"/>
                    <a:pt x="582" y="566"/>
                  </a:cubicBezTo>
                  <a:cubicBezTo>
                    <a:pt x="557" y="542"/>
                    <a:pt x="557" y="542"/>
                    <a:pt x="557" y="542"/>
                  </a:cubicBezTo>
                  <a:cubicBezTo>
                    <a:pt x="554" y="545"/>
                    <a:pt x="554" y="545"/>
                    <a:pt x="554" y="545"/>
                  </a:cubicBezTo>
                  <a:cubicBezTo>
                    <a:pt x="579" y="569"/>
                    <a:pt x="579" y="569"/>
                    <a:pt x="579" y="569"/>
                  </a:cubicBezTo>
                  <a:close/>
                  <a:moveTo>
                    <a:pt x="608" y="535"/>
                  </a:moveTo>
                  <a:cubicBezTo>
                    <a:pt x="572" y="526"/>
                    <a:pt x="572" y="526"/>
                    <a:pt x="572" y="526"/>
                  </a:cubicBezTo>
                  <a:cubicBezTo>
                    <a:pt x="575" y="522"/>
                    <a:pt x="575" y="522"/>
                    <a:pt x="575" y="522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3" y="529"/>
                    <a:pt x="605" y="530"/>
                    <a:pt x="606" y="530"/>
                  </a:cubicBezTo>
                  <a:cubicBezTo>
                    <a:pt x="605" y="529"/>
                    <a:pt x="604" y="527"/>
                    <a:pt x="603" y="526"/>
                  </a:cubicBezTo>
                  <a:cubicBezTo>
                    <a:pt x="587" y="504"/>
                    <a:pt x="587" y="504"/>
                    <a:pt x="587" y="504"/>
                  </a:cubicBezTo>
                  <a:cubicBezTo>
                    <a:pt x="590" y="500"/>
                    <a:pt x="590" y="500"/>
                    <a:pt x="590" y="500"/>
                  </a:cubicBezTo>
                  <a:cubicBezTo>
                    <a:pt x="611" y="531"/>
                    <a:pt x="611" y="531"/>
                    <a:pt x="611" y="531"/>
                  </a:cubicBezTo>
                  <a:cubicBezTo>
                    <a:pt x="608" y="535"/>
                    <a:pt x="608" y="535"/>
                    <a:pt x="608" y="535"/>
                  </a:cubicBezTo>
                  <a:close/>
                  <a:moveTo>
                    <a:pt x="632" y="496"/>
                  </a:moveTo>
                  <a:cubicBezTo>
                    <a:pt x="600" y="482"/>
                    <a:pt x="600" y="482"/>
                    <a:pt x="600" y="482"/>
                  </a:cubicBezTo>
                  <a:cubicBezTo>
                    <a:pt x="610" y="459"/>
                    <a:pt x="610" y="459"/>
                    <a:pt x="610" y="459"/>
                  </a:cubicBezTo>
                  <a:cubicBezTo>
                    <a:pt x="614" y="461"/>
                    <a:pt x="614" y="461"/>
                    <a:pt x="614" y="461"/>
                  </a:cubicBezTo>
                  <a:cubicBezTo>
                    <a:pt x="606" y="480"/>
                    <a:pt x="606" y="480"/>
                    <a:pt x="606" y="480"/>
                  </a:cubicBezTo>
                  <a:cubicBezTo>
                    <a:pt x="616" y="484"/>
                    <a:pt x="616" y="484"/>
                    <a:pt x="616" y="484"/>
                  </a:cubicBezTo>
                  <a:cubicBezTo>
                    <a:pt x="623" y="467"/>
                    <a:pt x="623" y="467"/>
                    <a:pt x="623" y="467"/>
                  </a:cubicBezTo>
                  <a:cubicBezTo>
                    <a:pt x="627" y="468"/>
                    <a:pt x="627" y="468"/>
                    <a:pt x="627" y="46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630" y="491"/>
                    <a:pt x="630" y="491"/>
                    <a:pt x="630" y="491"/>
                  </a:cubicBezTo>
                  <a:cubicBezTo>
                    <a:pt x="639" y="471"/>
                    <a:pt x="639" y="471"/>
                    <a:pt x="639" y="471"/>
                  </a:cubicBezTo>
                  <a:cubicBezTo>
                    <a:pt x="642" y="473"/>
                    <a:pt x="642" y="473"/>
                    <a:pt x="642" y="473"/>
                  </a:cubicBezTo>
                  <a:cubicBezTo>
                    <a:pt x="632" y="496"/>
                    <a:pt x="632" y="496"/>
                    <a:pt x="632" y="496"/>
                  </a:cubicBezTo>
                  <a:close/>
                  <a:moveTo>
                    <a:pt x="653" y="446"/>
                  </a:moveTo>
                  <a:cubicBezTo>
                    <a:pt x="619" y="437"/>
                    <a:pt x="619" y="437"/>
                    <a:pt x="619" y="437"/>
                  </a:cubicBezTo>
                  <a:cubicBezTo>
                    <a:pt x="623" y="422"/>
                    <a:pt x="623" y="422"/>
                    <a:pt x="623" y="422"/>
                  </a:cubicBezTo>
                  <a:cubicBezTo>
                    <a:pt x="624" y="419"/>
                    <a:pt x="625" y="417"/>
                    <a:pt x="626" y="416"/>
                  </a:cubicBezTo>
                  <a:cubicBezTo>
                    <a:pt x="627" y="414"/>
                    <a:pt x="628" y="413"/>
                    <a:pt x="630" y="413"/>
                  </a:cubicBezTo>
                  <a:cubicBezTo>
                    <a:pt x="632" y="412"/>
                    <a:pt x="634" y="412"/>
                    <a:pt x="635" y="413"/>
                  </a:cubicBezTo>
                  <a:cubicBezTo>
                    <a:pt x="638" y="413"/>
                    <a:pt x="640" y="415"/>
                    <a:pt x="641" y="417"/>
                  </a:cubicBezTo>
                  <a:cubicBezTo>
                    <a:pt x="642" y="419"/>
                    <a:pt x="642" y="421"/>
                    <a:pt x="642" y="425"/>
                  </a:cubicBezTo>
                  <a:cubicBezTo>
                    <a:pt x="643" y="424"/>
                    <a:pt x="644" y="423"/>
                    <a:pt x="644" y="422"/>
                  </a:cubicBezTo>
                  <a:cubicBezTo>
                    <a:pt x="646" y="421"/>
                    <a:pt x="648" y="421"/>
                    <a:pt x="650" y="420"/>
                  </a:cubicBezTo>
                  <a:cubicBezTo>
                    <a:pt x="661" y="417"/>
                    <a:pt x="661" y="417"/>
                    <a:pt x="661" y="417"/>
                  </a:cubicBezTo>
                  <a:cubicBezTo>
                    <a:pt x="659" y="422"/>
                    <a:pt x="659" y="422"/>
                    <a:pt x="659" y="422"/>
                  </a:cubicBezTo>
                  <a:cubicBezTo>
                    <a:pt x="651" y="425"/>
                    <a:pt x="651" y="425"/>
                    <a:pt x="651" y="425"/>
                  </a:cubicBezTo>
                  <a:cubicBezTo>
                    <a:pt x="649" y="425"/>
                    <a:pt x="647" y="426"/>
                    <a:pt x="645" y="427"/>
                  </a:cubicBezTo>
                  <a:cubicBezTo>
                    <a:pt x="644" y="427"/>
                    <a:pt x="643" y="428"/>
                    <a:pt x="643" y="428"/>
                  </a:cubicBezTo>
                  <a:cubicBezTo>
                    <a:pt x="642" y="429"/>
                    <a:pt x="642" y="429"/>
                    <a:pt x="641" y="430"/>
                  </a:cubicBezTo>
                  <a:cubicBezTo>
                    <a:pt x="641" y="431"/>
                    <a:pt x="641" y="431"/>
                    <a:pt x="640" y="432"/>
                  </a:cubicBezTo>
                  <a:cubicBezTo>
                    <a:pt x="639" y="438"/>
                    <a:pt x="639" y="438"/>
                    <a:pt x="639" y="438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3" y="446"/>
                    <a:pt x="653" y="446"/>
                    <a:pt x="653" y="446"/>
                  </a:cubicBezTo>
                  <a:close/>
                  <a:moveTo>
                    <a:pt x="635" y="437"/>
                  </a:moveTo>
                  <a:cubicBezTo>
                    <a:pt x="638" y="427"/>
                    <a:pt x="638" y="427"/>
                    <a:pt x="638" y="427"/>
                  </a:cubicBezTo>
                  <a:cubicBezTo>
                    <a:pt x="638" y="425"/>
                    <a:pt x="638" y="423"/>
                    <a:pt x="638" y="422"/>
                  </a:cubicBezTo>
                  <a:cubicBezTo>
                    <a:pt x="638" y="421"/>
                    <a:pt x="638" y="420"/>
                    <a:pt x="637" y="419"/>
                  </a:cubicBezTo>
                  <a:cubicBezTo>
                    <a:pt x="636" y="418"/>
                    <a:pt x="635" y="418"/>
                    <a:pt x="634" y="417"/>
                  </a:cubicBezTo>
                  <a:cubicBezTo>
                    <a:pt x="633" y="417"/>
                    <a:pt x="631" y="417"/>
                    <a:pt x="630" y="418"/>
                  </a:cubicBezTo>
                  <a:cubicBezTo>
                    <a:pt x="629" y="419"/>
                    <a:pt x="628" y="421"/>
                    <a:pt x="627" y="423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35" y="437"/>
                    <a:pt x="635" y="437"/>
                    <a:pt x="635" y="437"/>
                  </a:cubicBezTo>
                  <a:close/>
                  <a:moveTo>
                    <a:pt x="654" y="391"/>
                  </a:moveTo>
                  <a:cubicBezTo>
                    <a:pt x="654" y="386"/>
                    <a:pt x="654" y="386"/>
                    <a:pt x="654" y="386"/>
                  </a:cubicBezTo>
                  <a:cubicBezTo>
                    <a:pt x="655" y="386"/>
                    <a:pt x="657" y="386"/>
                    <a:pt x="658" y="385"/>
                  </a:cubicBezTo>
                  <a:cubicBezTo>
                    <a:pt x="659" y="385"/>
                    <a:pt x="660" y="383"/>
                    <a:pt x="661" y="382"/>
                  </a:cubicBezTo>
                  <a:cubicBezTo>
                    <a:pt x="662" y="380"/>
                    <a:pt x="662" y="379"/>
                    <a:pt x="662" y="377"/>
                  </a:cubicBezTo>
                  <a:cubicBezTo>
                    <a:pt x="662" y="375"/>
                    <a:pt x="662" y="373"/>
                    <a:pt x="662" y="372"/>
                  </a:cubicBezTo>
                  <a:cubicBezTo>
                    <a:pt x="661" y="371"/>
                    <a:pt x="661" y="370"/>
                    <a:pt x="660" y="369"/>
                  </a:cubicBezTo>
                  <a:cubicBezTo>
                    <a:pt x="659" y="368"/>
                    <a:pt x="658" y="368"/>
                    <a:pt x="657" y="368"/>
                  </a:cubicBezTo>
                  <a:cubicBezTo>
                    <a:pt x="656" y="368"/>
                    <a:pt x="655" y="368"/>
                    <a:pt x="654" y="368"/>
                  </a:cubicBezTo>
                  <a:cubicBezTo>
                    <a:pt x="653" y="369"/>
                    <a:pt x="652" y="370"/>
                    <a:pt x="652" y="371"/>
                  </a:cubicBezTo>
                  <a:cubicBezTo>
                    <a:pt x="651" y="372"/>
                    <a:pt x="651" y="374"/>
                    <a:pt x="650" y="377"/>
                  </a:cubicBezTo>
                  <a:cubicBezTo>
                    <a:pt x="649" y="381"/>
                    <a:pt x="648" y="383"/>
                    <a:pt x="647" y="384"/>
                  </a:cubicBezTo>
                  <a:cubicBezTo>
                    <a:pt x="646" y="386"/>
                    <a:pt x="645" y="387"/>
                    <a:pt x="644" y="387"/>
                  </a:cubicBezTo>
                  <a:cubicBezTo>
                    <a:pt x="642" y="388"/>
                    <a:pt x="641" y="388"/>
                    <a:pt x="639" y="388"/>
                  </a:cubicBezTo>
                  <a:cubicBezTo>
                    <a:pt x="638" y="388"/>
                    <a:pt x="636" y="388"/>
                    <a:pt x="634" y="387"/>
                  </a:cubicBezTo>
                  <a:cubicBezTo>
                    <a:pt x="633" y="385"/>
                    <a:pt x="632" y="384"/>
                    <a:pt x="631" y="382"/>
                  </a:cubicBezTo>
                  <a:cubicBezTo>
                    <a:pt x="631" y="380"/>
                    <a:pt x="630" y="378"/>
                    <a:pt x="631" y="376"/>
                  </a:cubicBezTo>
                  <a:cubicBezTo>
                    <a:pt x="631" y="373"/>
                    <a:pt x="631" y="371"/>
                    <a:pt x="632" y="369"/>
                  </a:cubicBezTo>
                  <a:cubicBezTo>
                    <a:pt x="633" y="367"/>
                    <a:pt x="635" y="366"/>
                    <a:pt x="636" y="365"/>
                  </a:cubicBezTo>
                  <a:cubicBezTo>
                    <a:pt x="638" y="364"/>
                    <a:pt x="640" y="363"/>
                    <a:pt x="642" y="363"/>
                  </a:cubicBezTo>
                  <a:cubicBezTo>
                    <a:pt x="642" y="368"/>
                    <a:pt x="642" y="368"/>
                    <a:pt x="642" y="368"/>
                  </a:cubicBezTo>
                  <a:cubicBezTo>
                    <a:pt x="640" y="368"/>
                    <a:pt x="638" y="368"/>
                    <a:pt x="637" y="370"/>
                  </a:cubicBezTo>
                  <a:cubicBezTo>
                    <a:pt x="636" y="371"/>
                    <a:pt x="635" y="373"/>
                    <a:pt x="635" y="376"/>
                  </a:cubicBezTo>
                  <a:cubicBezTo>
                    <a:pt x="634" y="378"/>
                    <a:pt x="635" y="380"/>
                    <a:pt x="636" y="382"/>
                  </a:cubicBezTo>
                  <a:cubicBezTo>
                    <a:pt x="637" y="383"/>
                    <a:pt x="638" y="384"/>
                    <a:pt x="639" y="384"/>
                  </a:cubicBezTo>
                  <a:cubicBezTo>
                    <a:pt x="640" y="384"/>
                    <a:pt x="642" y="384"/>
                    <a:pt x="642" y="383"/>
                  </a:cubicBezTo>
                  <a:cubicBezTo>
                    <a:pt x="643" y="382"/>
                    <a:pt x="644" y="380"/>
                    <a:pt x="645" y="376"/>
                  </a:cubicBezTo>
                  <a:cubicBezTo>
                    <a:pt x="646" y="372"/>
                    <a:pt x="647" y="370"/>
                    <a:pt x="648" y="369"/>
                  </a:cubicBezTo>
                  <a:cubicBezTo>
                    <a:pt x="649" y="367"/>
                    <a:pt x="650" y="365"/>
                    <a:pt x="652" y="364"/>
                  </a:cubicBezTo>
                  <a:cubicBezTo>
                    <a:pt x="653" y="364"/>
                    <a:pt x="655" y="363"/>
                    <a:pt x="657" y="363"/>
                  </a:cubicBezTo>
                  <a:cubicBezTo>
                    <a:pt x="659" y="363"/>
                    <a:pt x="660" y="364"/>
                    <a:pt x="662" y="365"/>
                  </a:cubicBezTo>
                  <a:cubicBezTo>
                    <a:pt x="664" y="366"/>
                    <a:pt x="665" y="368"/>
                    <a:pt x="665" y="370"/>
                  </a:cubicBezTo>
                  <a:cubicBezTo>
                    <a:pt x="666" y="372"/>
                    <a:pt x="667" y="374"/>
                    <a:pt x="666" y="377"/>
                  </a:cubicBezTo>
                  <a:cubicBezTo>
                    <a:pt x="666" y="380"/>
                    <a:pt x="665" y="382"/>
                    <a:pt x="664" y="385"/>
                  </a:cubicBezTo>
                  <a:cubicBezTo>
                    <a:pt x="663" y="387"/>
                    <a:pt x="662" y="388"/>
                    <a:pt x="660" y="389"/>
                  </a:cubicBezTo>
                  <a:cubicBezTo>
                    <a:pt x="658" y="390"/>
                    <a:pt x="656" y="391"/>
                    <a:pt x="654" y="391"/>
                  </a:cubicBezTo>
                  <a:close/>
                  <a:moveTo>
                    <a:pt x="667" y="335"/>
                  </a:moveTo>
                  <a:cubicBezTo>
                    <a:pt x="632" y="338"/>
                    <a:pt x="632" y="338"/>
                    <a:pt x="632" y="338"/>
                  </a:cubicBezTo>
                  <a:cubicBezTo>
                    <a:pt x="632" y="333"/>
                    <a:pt x="632" y="333"/>
                    <a:pt x="632" y="333"/>
                  </a:cubicBezTo>
                  <a:cubicBezTo>
                    <a:pt x="666" y="330"/>
                    <a:pt x="666" y="330"/>
                    <a:pt x="666" y="330"/>
                  </a:cubicBezTo>
                  <a:cubicBezTo>
                    <a:pt x="667" y="335"/>
                    <a:pt x="667" y="335"/>
                    <a:pt x="667" y="335"/>
                  </a:cubicBezTo>
                  <a:close/>
                  <a:moveTo>
                    <a:pt x="662" y="291"/>
                  </a:moveTo>
                  <a:cubicBezTo>
                    <a:pt x="632" y="297"/>
                    <a:pt x="632" y="297"/>
                    <a:pt x="632" y="297"/>
                  </a:cubicBezTo>
                  <a:cubicBezTo>
                    <a:pt x="634" y="308"/>
                    <a:pt x="634" y="308"/>
                    <a:pt x="634" y="308"/>
                  </a:cubicBezTo>
                  <a:cubicBezTo>
                    <a:pt x="630" y="309"/>
                    <a:pt x="630" y="309"/>
                    <a:pt x="630" y="309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61" y="287"/>
                    <a:pt x="661" y="287"/>
                    <a:pt x="661" y="287"/>
                  </a:cubicBezTo>
                  <a:cubicBezTo>
                    <a:pt x="662" y="291"/>
                    <a:pt x="662" y="291"/>
                    <a:pt x="662" y="291"/>
                  </a:cubicBezTo>
                  <a:close/>
                  <a:moveTo>
                    <a:pt x="647" y="240"/>
                  </a:moveTo>
                  <a:cubicBezTo>
                    <a:pt x="634" y="246"/>
                    <a:pt x="634" y="246"/>
                    <a:pt x="634" y="246"/>
                  </a:cubicBezTo>
                  <a:cubicBezTo>
                    <a:pt x="620" y="265"/>
                    <a:pt x="620" y="265"/>
                    <a:pt x="620" y="265"/>
                  </a:cubicBezTo>
                  <a:cubicBezTo>
                    <a:pt x="618" y="260"/>
                    <a:pt x="618" y="260"/>
                    <a:pt x="618" y="26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6" y="248"/>
                    <a:pt x="628" y="246"/>
                    <a:pt x="629" y="245"/>
                  </a:cubicBezTo>
                  <a:cubicBezTo>
                    <a:pt x="627" y="244"/>
                    <a:pt x="625" y="244"/>
                    <a:pt x="622" y="243"/>
                  </a:cubicBezTo>
                  <a:cubicBezTo>
                    <a:pt x="610" y="241"/>
                    <a:pt x="610" y="241"/>
                    <a:pt x="610" y="241"/>
                  </a:cubicBezTo>
                  <a:cubicBezTo>
                    <a:pt x="608" y="236"/>
                    <a:pt x="608" y="236"/>
                    <a:pt x="608" y="236"/>
                  </a:cubicBezTo>
                  <a:cubicBezTo>
                    <a:pt x="632" y="241"/>
                    <a:pt x="632" y="241"/>
                    <a:pt x="632" y="241"/>
                  </a:cubicBezTo>
                  <a:cubicBezTo>
                    <a:pt x="645" y="236"/>
                    <a:pt x="645" y="236"/>
                    <a:pt x="645" y="236"/>
                  </a:cubicBezTo>
                  <a:cubicBezTo>
                    <a:pt x="647" y="240"/>
                    <a:pt x="647" y="240"/>
                    <a:pt x="647" y="240"/>
                  </a:cubicBezTo>
                  <a:close/>
                  <a:moveTo>
                    <a:pt x="351" y="105"/>
                  </a:moveTo>
                  <a:cubicBezTo>
                    <a:pt x="216" y="105"/>
                    <a:pt x="106" y="216"/>
                    <a:pt x="106" y="351"/>
                  </a:cubicBezTo>
                  <a:cubicBezTo>
                    <a:pt x="106" y="486"/>
                    <a:pt x="216" y="597"/>
                    <a:pt x="351" y="597"/>
                  </a:cubicBezTo>
                  <a:cubicBezTo>
                    <a:pt x="487" y="597"/>
                    <a:pt x="597" y="486"/>
                    <a:pt x="597" y="351"/>
                  </a:cubicBezTo>
                  <a:cubicBezTo>
                    <a:pt x="597" y="216"/>
                    <a:pt x="487" y="105"/>
                    <a:pt x="351" y="105"/>
                  </a:cubicBezTo>
                  <a:close/>
                  <a:moveTo>
                    <a:pt x="351" y="110"/>
                  </a:moveTo>
                  <a:cubicBezTo>
                    <a:pt x="219" y="110"/>
                    <a:pt x="111" y="218"/>
                    <a:pt x="111" y="351"/>
                  </a:cubicBezTo>
                  <a:cubicBezTo>
                    <a:pt x="111" y="483"/>
                    <a:pt x="219" y="592"/>
                    <a:pt x="351" y="592"/>
                  </a:cubicBezTo>
                  <a:cubicBezTo>
                    <a:pt x="484" y="592"/>
                    <a:pt x="592" y="483"/>
                    <a:pt x="592" y="351"/>
                  </a:cubicBezTo>
                  <a:cubicBezTo>
                    <a:pt x="592" y="218"/>
                    <a:pt x="484" y="110"/>
                    <a:pt x="351" y="110"/>
                  </a:cubicBezTo>
                  <a:close/>
                  <a:moveTo>
                    <a:pt x="351" y="0"/>
                  </a:moveTo>
                  <a:cubicBezTo>
                    <a:pt x="158" y="0"/>
                    <a:pt x="0" y="157"/>
                    <a:pt x="0" y="351"/>
                  </a:cubicBezTo>
                  <a:cubicBezTo>
                    <a:pt x="0" y="544"/>
                    <a:pt x="158" y="702"/>
                    <a:pt x="351" y="702"/>
                  </a:cubicBezTo>
                  <a:cubicBezTo>
                    <a:pt x="545" y="702"/>
                    <a:pt x="703" y="544"/>
                    <a:pt x="703" y="351"/>
                  </a:cubicBezTo>
                  <a:cubicBezTo>
                    <a:pt x="703" y="157"/>
                    <a:pt x="545" y="0"/>
                    <a:pt x="351" y="0"/>
                  </a:cubicBezTo>
                  <a:close/>
                  <a:moveTo>
                    <a:pt x="351" y="6"/>
                  </a:moveTo>
                  <a:cubicBezTo>
                    <a:pt x="161" y="6"/>
                    <a:pt x="6" y="161"/>
                    <a:pt x="6" y="351"/>
                  </a:cubicBezTo>
                  <a:cubicBezTo>
                    <a:pt x="6" y="541"/>
                    <a:pt x="161" y="696"/>
                    <a:pt x="351" y="696"/>
                  </a:cubicBezTo>
                  <a:cubicBezTo>
                    <a:pt x="541" y="696"/>
                    <a:pt x="696" y="541"/>
                    <a:pt x="696" y="351"/>
                  </a:cubicBezTo>
                  <a:cubicBezTo>
                    <a:pt x="696" y="161"/>
                    <a:pt x="541" y="6"/>
                    <a:pt x="351" y="6"/>
                  </a:cubicBezTo>
                  <a:close/>
                  <a:moveTo>
                    <a:pt x="299" y="44"/>
                  </a:moveTo>
                  <a:cubicBezTo>
                    <a:pt x="302" y="45"/>
                    <a:pt x="306" y="48"/>
                    <a:pt x="305" y="52"/>
                  </a:cubicBezTo>
                  <a:cubicBezTo>
                    <a:pt x="304" y="53"/>
                    <a:pt x="304" y="54"/>
                    <a:pt x="304" y="55"/>
                  </a:cubicBezTo>
                  <a:cubicBezTo>
                    <a:pt x="304" y="60"/>
                    <a:pt x="304" y="65"/>
                    <a:pt x="305" y="70"/>
                  </a:cubicBezTo>
                  <a:cubicBezTo>
                    <a:pt x="305" y="73"/>
                    <a:pt x="307" y="77"/>
                    <a:pt x="305" y="79"/>
                  </a:cubicBezTo>
                  <a:cubicBezTo>
                    <a:pt x="303" y="79"/>
                    <a:pt x="303" y="78"/>
                    <a:pt x="302" y="78"/>
                  </a:cubicBezTo>
                  <a:cubicBezTo>
                    <a:pt x="302" y="76"/>
                    <a:pt x="301" y="75"/>
                    <a:pt x="300" y="74"/>
                  </a:cubicBezTo>
                  <a:cubicBezTo>
                    <a:pt x="301" y="73"/>
                    <a:pt x="301" y="71"/>
                    <a:pt x="301" y="70"/>
                  </a:cubicBezTo>
                  <a:cubicBezTo>
                    <a:pt x="300" y="64"/>
                    <a:pt x="299" y="59"/>
                    <a:pt x="299" y="53"/>
                  </a:cubicBezTo>
                  <a:cubicBezTo>
                    <a:pt x="298" y="50"/>
                    <a:pt x="296" y="47"/>
                    <a:pt x="298" y="44"/>
                  </a:cubicBezTo>
                  <a:cubicBezTo>
                    <a:pt x="298" y="44"/>
                    <a:pt x="298" y="44"/>
                    <a:pt x="299" y="44"/>
                  </a:cubicBezTo>
                  <a:close/>
                  <a:moveTo>
                    <a:pt x="308" y="52"/>
                  </a:moveTo>
                  <a:cubicBezTo>
                    <a:pt x="313" y="52"/>
                    <a:pt x="317" y="52"/>
                    <a:pt x="320" y="54"/>
                  </a:cubicBezTo>
                  <a:cubicBezTo>
                    <a:pt x="320" y="55"/>
                    <a:pt x="320" y="55"/>
                    <a:pt x="319" y="56"/>
                  </a:cubicBezTo>
                  <a:cubicBezTo>
                    <a:pt x="312" y="56"/>
                    <a:pt x="313" y="61"/>
                    <a:pt x="306" y="55"/>
                  </a:cubicBezTo>
                  <a:cubicBezTo>
                    <a:pt x="306" y="53"/>
                    <a:pt x="307" y="53"/>
                    <a:pt x="308" y="52"/>
                  </a:cubicBezTo>
                  <a:close/>
                  <a:moveTo>
                    <a:pt x="276" y="57"/>
                  </a:moveTo>
                  <a:cubicBezTo>
                    <a:pt x="280" y="57"/>
                    <a:pt x="283" y="58"/>
                    <a:pt x="284" y="61"/>
                  </a:cubicBezTo>
                  <a:cubicBezTo>
                    <a:pt x="284" y="65"/>
                    <a:pt x="285" y="70"/>
                    <a:pt x="285" y="74"/>
                  </a:cubicBezTo>
                  <a:cubicBezTo>
                    <a:pt x="287" y="74"/>
                    <a:pt x="288" y="74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7" y="80"/>
                    <a:pt x="284" y="85"/>
                    <a:pt x="280" y="87"/>
                  </a:cubicBezTo>
                  <a:cubicBezTo>
                    <a:pt x="278" y="87"/>
                    <a:pt x="276" y="87"/>
                    <a:pt x="273" y="87"/>
                  </a:cubicBezTo>
                  <a:cubicBezTo>
                    <a:pt x="273" y="86"/>
                    <a:pt x="273" y="86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5" y="82"/>
                    <a:pt x="280" y="82"/>
                    <a:pt x="280" y="77"/>
                  </a:cubicBezTo>
                  <a:cubicBezTo>
                    <a:pt x="280" y="77"/>
                    <a:pt x="280" y="76"/>
                    <a:pt x="279" y="76"/>
                  </a:cubicBezTo>
                  <a:cubicBezTo>
                    <a:pt x="277" y="76"/>
                    <a:pt x="276" y="75"/>
                    <a:pt x="275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6" y="71"/>
                    <a:pt x="278" y="70"/>
                    <a:pt x="279" y="69"/>
                  </a:cubicBezTo>
                  <a:cubicBezTo>
                    <a:pt x="279" y="61"/>
                    <a:pt x="274" y="62"/>
                    <a:pt x="273" y="58"/>
                  </a:cubicBezTo>
                  <a:cubicBezTo>
                    <a:pt x="273" y="58"/>
                    <a:pt x="274" y="58"/>
                    <a:pt x="274" y="58"/>
                  </a:cubicBezTo>
                  <a:cubicBezTo>
                    <a:pt x="275" y="57"/>
                    <a:pt x="275" y="57"/>
                    <a:pt x="276" y="57"/>
                  </a:cubicBezTo>
                  <a:close/>
                  <a:moveTo>
                    <a:pt x="313" y="69"/>
                  </a:moveTo>
                  <a:cubicBezTo>
                    <a:pt x="317" y="69"/>
                    <a:pt x="327" y="70"/>
                    <a:pt x="328" y="72"/>
                  </a:cubicBezTo>
                  <a:cubicBezTo>
                    <a:pt x="329" y="74"/>
                    <a:pt x="330" y="76"/>
                    <a:pt x="331" y="77"/>
                  </a:cubicBezTo>
                  <a:cubicBezTo>
                    <a:pt x="331" y="78"/>
                    <a:pt x="330" y="80"/>
                    <a:pt x="328" y="79"/>
                  </a:cubicBezTo>
                  <a:cubicBezTo>
                    <a:pt x="324" y="78"/>
                    <a:pt x="323" y="74"/>
                    <a:pt x="318" y="73"/>
                  </a:cubicBezTo>
                  <a:cubicBezTo>
                    <a:pt x="314" y="72"/>
                    <a:pt x="314" y="76"/>
                    <a:pt x="310" y="75"/>
                  </a:cubicBezTo>
                  <a:cubicBezTo>
                    <a:pt x="308" y="74"/>
                    <a:pt x="307" y="72"/>
                    <a:pt x="306" y="70"/>
                  </a:cubicBezTo>
                  <a:cubicBezTo>
                    <a:pt x="307" y="70"/>
                    <a:pt x="307" y="70"/>
                    <a:pt x="307" y="69"/>
                  </a:cubicBezTo>
                  <a:cubicBezTo>
                    <a:pt x="309" y="69"/>
                    <a:pt x="311" y="69"/>
                    <a:pt x="313" y="69"/>
                  </a:cubicBezTo>
                  <a:close/>
                  <a:moveTo>
                    <a:pt x="435" y="52"/>
                  </a:moveTo>
                  <a:cubicBezTo>
                    <a:pt x="438" y="52"/>
                    <a:pt x="439" y="53"/>
                    <a:pt x="440" y="55"/>
                  </a:cubicBezTo>
                  <a:cubicBezTo>
                    <a:pt x="441" y="58"/>
                    <a:pt x="439" y="59"/>
                    <a:pt x="438" y="61"/>
                  </a:cubicBezTo>
                  <a:cubicBezTo>
                    <a:pt x="438" y="63"/>
                    <a:pt x="440" y="63"/>
                    <a:pt x="439" y="65"/>
                  </a:cubicBezTo>
                  <a:cubicBezTo>
                    <a:pt x="439" y="65"/>
                    <a:pt x="439" y="66"/>
                    <a:pt x="438" y="66"/>
                  </a:cubicBezTo>
                  <a:cubicBezTo>
                    <a:pt x="434" y="66"/>
                    <a:pt x="432" y="70"/>
                    <a:pt x="429" y="73"/>
                  </a:cubicBezTo>
                  <a:cubicBezTo>
                    <a:pt x="425" y="76"/>
                    <a:pt x="418" y="79"/>
                    <a:pt x="410" y="78"/>
                  </a:cubicBezTo>
                  <a:cubicBezTo>
                    <a:pt x="410" y="78"/>
                    <a:pt x="410" y="77"/>
                    <a:pt x="410" y="77"/>
                  </a:cubicBezTo>
                  <a:cubicBezTo>
                    <a:pt x="415" y="74"/>
                    <a:pt x="423" y="73"/>
                    <a:pt x="426" y="69"/>
                  </a:cubicBezTo>
                  <a:cubicBezTo>
                    <a:pt x="426" y="68"/>
                    <a:pt x="426" y="68"/>
                    <a:pt x="425" y="68"/>
                  </a:cubicBezTo>
                  <a:cubicBezTo>
                    <a:pt x="422" y="68"/>
                    <a:pt x="420" y="64"/>
                    <a:pt x="420" y="61"/>
                  </a:cubicBezTo>
                  <a:cubicBezTo>
                    <a:pt x="420" y="60"/>
                    <a:pt x="420" y="60"/>
                    <a:pt x="421" y="59"/>
                  </a:cubicBezTo>
                  <a:cubicBezTo>
                    <a:pt x="422" y="59"/>
                    <a:pt x="423" y="60"/>
                    <a:pt x="424" y="60"/>
                  </a:cubicBezTo>
                  <a:cubicBezTo>
                    <a:pt x="427" y="61"/>
                    <a:pt x="432" y="60"/>
                    <a:pt x="434" y="59"/>
                  </a:cubicBezTo>
                  <a:cubicBezTo>
                    <a:pt x="435" y="56"/>
                    <a:pt x="433" y="54"/>
                    <a:pt x="435" y="52"/>
                  </a:cubicBezTo>
                  <a:close/>
                  <a:moveTo>
                    <a:pt x="434" y="71"/>
                  </a:moveTo>
                  <a:cubicBezTo>
                    <a:pt x="441" y="71"/>
                    <a:pt x="450" y="85"/>
                    <a:pt x="445" y="92"/>
                  </a:cubicBezTo>
                  <a:cubicBezTo>
                    <a:pt x="445" y="92"/>
                    <a:pt x="444" y="92"/>
                    <a:pt x="444" y="93"/>
                  </a:cubicBezTo>
                  <a:cubicBezTo>
                    <a:pt x="442" y="90"/>
                    <a:pt x="443" y="87"/>
                    <a:pt x="442" y="84"/>
                  </a:cubicBezTo>
                  <a:cubicBezTo>
                    <a:pt x="440" y="80"/>
                    <a:pt x="433" y="75"/>
                    <a:pt x="432" y="72"/>
                  </a:cubicBezTo>
                  <a:cubicBezTo>
                    <a:pt x="433" y="72"/>
                    <a:pt x="433" y="71"/>
                    <a:pt x="434" y="71"/>
                  </a:cubicBezTo>
                  <a:close/>
                  <a:moveTo>
                    <a:pt x="147" y="84"/>
                  </a:moveTo>
                  <a:cubicBezTo>
                    <a:pt x="147" y="84"/>
                    <a:pt x="146" y="84"/>
                    <a:pt x="146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7"/>
                    <a:pt x="149" y="88"/>
                    <a:pt x="150" y="89"/>
                  </a:cubicBezTo>
                  <a:cubicBezTo>
                    <a:pt x="152" y="92"/>
                    <a:pt x="155" y="96"/>
                    <a:pt x="157" y="99"/>
                  </a:cubicBezTo>
                  <a:cubicBezTo>
                    <a:pt x="156" y="103"/>
                    <a:pt x="152" y="107"/>
                    <a:pt x="150" y="110"/>
                  </a:cubicBezTo>
                  <a:cubicBezTo>
                    <a:pt x="150" y="110"/>
                    <a:pt x="150" y="111"/>
                    <a:pt x="150" y="111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4" y="112"/>
                    <a:pt x="155" y="113"/>
                    <a:pt x="156" y="113"/>
                  </a:cubicBezTo>
                  <a:cubicBezTo>
                    <a:pt x="159" y="114"/>
                    <a:pt x="160" y="108"/>
                    <a:pt x="161" y="106"/>
                  </a:cubicBezTo>
                  <a:cubicBezTo>
                    <a:pt x="161" y="106"/>
                    <a:pt x="161" y="105"/>
                    <a:pt x="161" y="105"/>
                  </a:cubicBezTo>
                  <a:cubicBezTo>
                    <a:pt x="163" y="107"/>
                    <a:pt x="165" y="110"/>
                    <a:pt x="165" y="112"/>
                  </a:cubicBezTo>
                  <a:cubicBezTo>
                    <a:pt x="162" y="117"/>
                    <a:pt x="158" y="121"/>
                    <a:pt x="158" y="129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65" y="130"/>
                    <a:pt x="162" y="124"/>
                    <a:pt x="163" y="120"/>
                  </a:cubicBezTo>
                  <a:cubicBezTo>
                    <a:pt x="163" y="117"/>
                    <a:pt x="165" y="116"/>
                    <a:pt x="166" y="114"/>
                  </a:cubicBezTo>
                  <a:cubicBezTo>
                    <a:pt x="166" y="114"/>
                    <a:pt x="167" y="114"/>
                    <a:pt x="167" y="114"/>
                  </a:cubicBezTo>
                  <a:cubicBezTo>
                    <a:pt x="168" y="115"/>
                    <a:pt x="168" y="116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7" y="119"/>
                    <a:pt x="166" y="120"/>
                    <a:pt x="165" y="123"/>
                  </a:cubicBezTo>
                  <a:cubicBezTo>
                    <a:pt x="165" y="123"/>
                    <a:pt x="165" y="123"/>
                    <a:pt x="165" y="124"/>
                  </a:cubicBezTo>
                  <a:cubicBezTo>
                    <a:pt x="166" y="127"/>
                    <a:pt x="170" y="123"/>
                    <a:pt x="171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5"/>
                    <a:pt x="170" y="136"/>
                    <a:pt x="168" y="139"/>
                  </a:cubicBezTo>
                  <a:cubicBezTo>
                    <a:pt x="166" y="138"/>
                    <a:pt x="165" y="136"/>
                    <a:pt x="164" y="135"/>
                  </a:cubicBezTo>
                  <a:cubicBezTo>
                    <a:pt x="161" y="134"/>
                    <a:pt x="159" y="132"/>
                    <a:pt x="157" y="131"/>
                  </a:cubicBezTo>
                  <a:cubicBezTo>
                    <a:pt x="155" y="130"/>
                    <a:pt x="155" y="128"/>
                    <a:pt x="153" y="127"/>
                  </a:cubicBezTo>
                  <a:cubicBezTo>
                    <a:pt x="150" y="126"/>
                    <a:pt x="148" y="129"/>
                    <a:pt x="149" y="131"/>
                  </a:cubicBezTo>
                  <a:cubicBezTo>
                    <a:pt x="150" y="132"/>
                    <a:pt x="152" y="131"/>
                    <a:pt x="154" y="132"/>
                  </a:cubicBezTo>
                  <a:cubicBezTo>
                    <a:pt x="157" y="135"/>
                    <a:pt x="161" y="137"/>
                    <a:pt x="164" y="139"/>
                  </a:cubicBezTo>
                  <a:cubicBezTo>
                    <a:pt x="166" y="140"/>
                    <a:pt x="169" y="141"/>
                    <a:pt x="171" y="143"/>
                  </a:cubicBezTo>
                  <a:cubicBezTo>
                    <a:pt x="172" y="143"/>
                    <a:pt x="172" y="144"/>
                    <a:pt x="174" y="145"/>
                  </a:cubicBezTo>
                  <a:cubicBezTo>
                    <a:pt x="175" y="148"/>
                    <a:pt x="172" y="152"/>
                    <a:pt x="173" y="155"/>
                  </a:cubicBezTo>
                  <a:cubicBezTo>
                    <a:pt x="173" y="155"/>
                    <a:pt x="173" y="156"/>
                    <a:pt x="173" y="156"/>
                  </a:cubicBezTo>
                  <a:cubicBezTo>
                    <a:pt x="173" y="156"/>
                    <a:pt x="173" y="156"/>
                    <a:pt x="174" y="156"/>
                  </a:cubicBezTo>
                  <a:cubicBezTo>
                    <a:pt x="177" y="152"/>
                    <a:pt x="179" y="135"/>
                    <a:pt x="181" y="133"/>
                  </a:cubicBezTo>
                  <a:cubicBezTo>
                    <a:pt x="184" y="137"/>
                    <a:pt x="187" y="141"/>
                    <a:pt x="190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88" y="146"/>
                    <a:pt x="186" y="146"/>
                    <a:pt x="184" y="146"/>
                  </a:cubicBezTo>
                  <a:cubicBezTo>
                    <a:pt x="184" y="146"/>
                    <a:pt x="184" y="147"/>
                    <a:pt x="183" y="147"/>
                  </a:cubicBezTo>
                  <a:cubicBezTo>
                    <a:pt x="183" y="147"/>
                    <a:pt x="183" y="147"/>
                    <a:pt x="183" y="148"/>
                  </a:cubicBezTo>
                  <a:cubicBezTo>
                    <a:pt x="189" y="148"/>
                    <a:pt x="191" y="150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3" y="143"/>
                    <a:pt x="189" y="138"/>
                    <a:pt x="186" y="133"/>
                  </a:cubicBezTo>
                  <a:cubicBezTo>
                    <a:pt x="184" y="131"/>
                    <a:pt x="181" y="130"/>
                    <a:pt x="180" y="127"/>
                  </a:cubicBezTo>
                  <a:cubicBezTo>
                    <a:pt x="181" y="126"/>
                    <a:pt x="181" y="124"/>
                    <a:pt x="182" y="123"/>
                  </a:cubicBezTo>
                  <a:cubicBezTo>
                    <a:pt x="188" y="123"/>
                    <a:pt x="193" y="123"/>
                    <a:pt x="198" y="122"/>
                  </a:cubicBezTo>
                  <a:cubicBezTo>
                    <a:pt x="200" y="122"/>
                    <a:pt x="201" y="124"/>
                    <a:pt x="204" y="123"/>
                  </a:cubicBezTo>
                  <a:cubicBezTo>
                    <a:pt x="206" y="122"/>
                    <a:pt x="207" y="120"/>
                    <a:pt x="209" y="118"/>
                  </a:cubicBezTo>
                  <a:cubicBezTo>
                    <a:pt x="209" y="118"/>
                    <a:pt x="209" y="118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3" y="115"/>
                    <a:pt x="202" y="118"/>
                    <a:pt x="198" y="119"/>
                  </a:cubicBezTo>
                  <a:cubicBezTo>
                    <a:pt x="196" y="119"/>
                    <a:pt x="194" y="119"/>
                    <a:pt x="192" y="119"/>
                  </a:cubicBezTo>
                  <a:cubicBezTo>
                    <a:pt x="189" y="120"/>
                    <a:pt x="186" y="121"/>
                    <a:pt x="182" y="121"/>
                  </a:cubicBezTo>
                  <a:cubicBezTo>
                    <a:pt x="181" y="119"/>
                    <a:pt x="183" y="115"/>
                    <a:pt x="182" y="112"/>
                  </a:cubicBezTo>
                  <a:cubicBezTo>
                    <a:pt x="181" y="110"/>
                    <a:pt x="181" y="108"/>
                    <a:pt x="180" y="106"/>
                  </a:cubicBezTo>
                  <a:cubicBezTo>
                    <a:pt x="180" y="104"/>
                    <a:pt x="180" y="102"/>
                    <a:pt x="180" y="101"/>
                  </a:cubicBezTo>
                  <a:cubicBezTo>
                    <a:pt x="179" y="99"/>
                    <a:pt x="177" y="97"/>
                    <a:pt x="174" y="98"/>
                  </a:cubicBezTo>
                  <a:cubicBezTo>
                    <a:pt x="174" y="98"/>
                    <a:pt x="173" y="99"/>
                    <a:pt x="173" y="99"/>
                  </a:cubicBezTo>
                  <a:cubicBezTo>
                    <a:pt x="173" y="99"/>
                    <a:pt x="173" y="100"/>
                    <a:pt x="173" y="100"/>
                  </a:cubicBezTo>
                  <a:cubicBezTo>
                    <a:pt x="173" y="100"/>
                    <a:pt x="175" y="101"/>
                    <a:pt x="175" y="101"/>
                  </a:cubicBezTo>
                  <a:cubicBezTo>
                    <a:pt x="178" y="104"/>
                    <a:pt x="179" y="115"/>
                    <a:pt x="179" y="120"/>
                  </a:cubicBezTo>
                  <a:cubicBezTo>
                    <a:pt x="178" y="120"/>
                    <a:pt x="177" y="120"/>
                    <a:pt x="175" y="120"/>
                  </a:cubicBezTo>
                  <a:cubicBezTo>
                    <a:pt x="173" y="117"/>
                    <a:pt x="170" y="114"/>
                    <a:pt x="168" y="111"/>
                  </a:cubicBezTo>
                  <a:cubicBezTo>
                    <a:pt x="168" y="110"/>
                    <a:pt x="169" y="107"/>
                    <a:pt x="170" y="106"/>
                  </a:cubicBezTo>
                  <a:cubicBezTo>
                    <a:pt x="170" y="106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6"/>
                    <a:pt x="167" y="107"/>
                    <a:pt x="167" y="108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07"/>
                    <a:pt x="161" y="100"/>
                    <a:pt x="162" y="99"/>
                  </a:cubicBezTo>
                  <a:cubicBezTo>
                    <a:pt x="162" y="98"/>
                    <a:pt x="165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5"/>
                    <a:pt x="165" y="95"/>
                    <a:pt x="164" y="94"/>
                  </a:cubicBezTo>
                  <a:cubicBezTo>
                    <a:pt x="162" y="93"/>
                    <a:pt x="160" y="96"/>
                    <a:pt x="159" y="96"/>
                  </a:cubicBezTo>
                  <a:cubicBezTo>
                    <a:pt x="155" y="93"/>
                    <a:pt x="155" y="84"/>
                    <a:pt x="147" y="84"/>
                  </a:cubicBezTo>
                  <a:close/>
                  <a:moveTo>
                    <a:pt x="179" y="121"/>
                  </a:moveTo>
                  <a:cubicBezTo>
                    <a:pt x="178" y="122"/>
                    <a:pt x="178" y="123"/>
                    <a:pt x="177" y="123"/>
                  </a:cubicBezTo>
                  <a:cubicBezTo>
                    <a:pt x="177" y="124"/>
                    <a:pt x="178" y="125"/>
                    <a:pt x="178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4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lose/>
                  <a:moveTo>
                    <a:pt x="175" y="127"/>
                  </a:moveTo>
                  <a:cubicBezTo>
                    <a:pt x="175" y="131"/>
                    <a:pt x="174" y="134"/>
                    <a:pt x="173" y="138"/>
                  </a:cubicBezTo>
                  <a:cubicBezTo>
                    <a:pt x="173" y="139"/>
                    <a:pt x="171" y="139"/>
                    <a:pt x="171" y="141"/>
                  </a:cubicBezTo>
                  <a:cubicBezTo>
                    <a:pt x="172" y="141"/>
                    <a:pt x="173" y="142"/>
                    <a:pt x="175" y="142"/>
                  </a:cubicBezTo>
                  <a:cubicBezTo>
                    <a:pt x="175" y="141"/>
                    <a:pt x="178" y="130"/>
                    <a:pt x="178" y="129"/>
                  </a:cubicBezTo>
                  <a:cubicBezTo>
                    <a:pt x="177" y="129"/>
                    <a:pt x="177" y="128"/>
                    <a:pt x="176" y="127"/>
                  </a:cubicBezTo>
                  <a:cubicBezTo>
                    <a:pt x="176" y="127"/>
                    <a:pt x="176" y="127"/>
                    <a:pt x="175" y="127"/>
                  </a:cubicBezTo>
                  <a:close/>
                  <a:moveTo>
                    <a:pt x="549" y="96"/>
                  </a:moveTo>
                  <a:cubicBezTo>
                    <a:pt x="545" y="100"/>
                    <a:pt x="545" y="109"/>
                    <a:pt x="541" y="113"/>
                  </a:cubicBezTo>
                  <a:cubicBezTo>
                    <a:pt x="539" y="113"/>
                    <a:pt x="539" y="112"/>
                    <a:pt x="538" y="112"/>
                  </a:cubicBezTo>
                  <a:cubicBezTo>
                    <a:pt x="538" y="107"/>
                    <a:pt x="540" y="106"/>
                    <a:pt x="542" y="102"/>
                  </a:cubicBezTo>
                  <a:cubicBezTo>
                    <a:pt x="541" y="101"/>
                    <a:pt x="541" y="100"/>
                    <a:pt x="541" y="99"/>
                  </a:cubicBezTo>
                  <a:cubicBezTo>
                    <a:pt x="540" y="99"/>
                    <a:pt x="540" y="99"/>
                    <a:pt x="539" y="99"/>
                  </a:cubicBezTo>
                  <a:cubicBezTo>
                    <a:pt x="537" y="102"/>
                    <a:pt x="537" y="107"/>
                    <a:pt x="535" y="111"/>
                  </a:cubicBezTo>
                  <a:cubicBezTo>
                    <a:pt x="534" y="110"/>
                    <a:pt x="532" y="109"/>
                    <a:pt x="531" y="109"/>
                  </a:cubicBezTo>
                  <a:cubicBezTo>
                    <a:pt x="531" y="109"/>
                    <a:pt x="530" y="109"/>
                    <a:pt x="530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2" y="115"/>
                    <a:pt x="533" y="113"/>
                    <a:pt x="533" y="118"/>
                  </a:cubicBezTo>
                  <a:cubicBezTo>
                    <a:pt x="533" y="119"/>
                    <a:pt x="534" y="119"/>
                    <a:pt x="534" y="119"/>
                  </a:cubicBezTo>
                  <a:cubicBezTo>
                    <a:pt x="534" y="119"/>
                    <a:pt x="534" y="119"/>
                    <a:pt x="535" y="119"/>
                  </a:cubicBezTo>
                  <a:cubicBezTo>
                    <a:pt x="536" y="118"/>
                    <a:pt x="536" y="117"/>
                    <a:pt x="538" y="116"/>
                  </a:cubicBezTo>
                  <a:cubicBezTo>
                    <a:pt x="539" y="117"/>
                    <a:pt x="540" y="118"/>
                    <a:pt x="541" y="118"/>
                  </a:cubicBezTo>
                  <a:cubicBezTo>
                    <a:pt x="548" y="120"/>
                    <a:pt x="549" y="118"/>
                    <a:pt x="552" y="123"/>
                  </a:cubicBezTo>
                  <a:cubicBezTo>
                    <a:pt x="554" y="123"/>
                    <a:pt x="556" y="123"/>
                    <a:pt x="558" y="123"/>
                  </a:cubicBezTo>
                  <a:cubicBezTo>
                    <a:pt x="562" y="124"/>
                    <a:pt x="561" y="125"/>
                    <a:pt x="567" y="124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6"/>
                    <a:pt x="567" y="127"/>
                    <a:pt x="566" y="127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1" y="127"/>
                    <a:pt x="557" y="126"/>
                    <a:pt x="551" y="127"/>
                  </a:cubicBezTo>
                  <a:cubicBezTo>
                    <a:pt x="551" y="127"/>
                    <a:pt x="551" y="128"/>
                    <a:pt x="551" y="128"/>
                  </a:cubicBezTo>
                  <a:cubicBezTo>
                    <a:pt x="551" y="128"/>
                    <a:pt x="551" y="128"/>
                    <a:pt x="551" y="128"/>
                  </a:cubicBezTo>
                  <a:cubicBezTo>
                    <a:pt x="557" y="129"/>
                    <a:pt x="556" y="131"/>
                    <a:pt x="559" y="133"/>
                  </a:cubicBezTo>
                  <a:cubicBezTo>
                    <a:pt x="561" y="135"/>
                    <a:pt x="563" y="134"/>
                    <a:pt x="564" y="136"/>
                  </a:cubicBezTo>
                  <a:cubicBezTo>
                    <a:pt x="565" y="137"/>
                    <a:pt x="565" y="137"/>
                    <a:pt x="566" y="137"/>
                  </a:cubicBezTo>
                  <a:cubicBezTo>
                    <a:pt x="568" y="134"/>
                    <a:pt x="574" y="129"/>
                    <a:pt x="569" y="124"/>
                  </a:cubicBezTo>
                  <a:cubicBezTo>
                    <a:pt x="568" y="122"/>
                    <a:pt x="564" y="123"/>
                    <a:pt x="563" y="121"/>
                  </a:cubicBezTo>
                  <a:cubicBezTo>
                    <a:pt x="565" y="119"/>
                    <a:pt x="582" y="114"/>
                    <a:pt x="580" y="111"/>
                  </a:cubicBezTo>
                  <a:cubicBezTo>
                    <a:pt x="579" y="107"/>
                    <a:pt x="574" y="107"/>
                    <a:pt x="572" y="104"/>
                  </a:cubicBezTo>
                  <a:cubicBezTo>
                    <a:pt x="572" y="104"/>
                    <a:pt x="571" y="104"/>
                    <a:pt x="571" y="104"/>
                  </a:cubicBezTo>
                  <a:cubicBezTo>
                    <a:pt x="570" y="105"/>
                    <a:pt x="570" y="105"/>
                    <a:pt x="569" y="106"/>
                  </a:cubicBezTo>
                  <a:cubicBezTo>
                    <a:pt x="570" y="108"/>
                    <a:pt x="572" y="110"/>
                    <a:pt x="574" y="110"/>
                  </a:cubicBezTo>
                  <a:cubicBezTo>
                    <a:pt x="574" y="111"/>
                    <a:pt x="574" y="111"/>
                    <a:pt x="575" y="111"/>
                  </a:cubicBezTo>
                  <a:cubicBezTo>
                    <a:pt x="573" y="112"/>
                    <a:pt x="572" y="114"/>
                    <a:pt x="570" y="115"/>
                  </a:cubicBezTo>
                  <a:cubicBezTo>
                    <a:pt x="569" y="114"/>
                    <a:pt x="566" y="113"/>
                    <a:pt x="564" y="114"/>
                  </a:cubicBezTo>
                  <a:cubicBezTo>
                    <a:pt x="563" y="114"/>
                    <a:pt x="563" y="114"/>
                    <a:pt x="563" y="115"/>
                  </a:cubicBezTo>
                  <a:cubicBezTo>
                    <a:pt x="564" y="115"/>
                    <a:pt x="564" y="116"/>
                    <a:pt x="565" y="117"/>
                  </a:cubicBezTo>
                  <a:cubicBezTo>
                    <a:pt x="564" y="118"/>
                    <a:pt x="557" y="120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4" y="118"/>
                    <a:pt x="554" y="117"/>
                  </a:cubicBezTo>
                  <a:cubicBezTo>
                    <a:pt x="558" y="116"/>
                    <a:pt x="561" y="111"/>
                    <a:pt x="561" y="106"/>
                  </a:cubicBezTo>
                  <a:cubicBezTo>
                    <a:pt x="563" y="103"/>
                    <a:pt x="566" y="101"/>
                    <a:pt x="562" y="96"/>
                  </a:cubicBezTo>
                  <a:cubicBezTo>
                    <a:pt x="562" y="96"/>
                    <a:pt x="562" y="97"/>
                    <a:pt x="561" y="97"/>
                  </a:cubicBezTo>
                  <a:cubicBezTo>
                    <a:pt x="561" y="97"/>
                    <a:pt x="560" y="98"/>
                    <a:pt x="560" y="99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558" y="99"/>
                    <a:pt x="558" y="98"/>
                    <a:pt x="557" y="98"/>
                  </a:cubicBezTo>
                  <a:cubicBezTo>
                    <a:pt x="556" y="98"/>
                    <a:pt x="556" y="99"/>
                    <a:pt x="555" y="100"/>
                  </a:cubicBezTo>
                  <a:cubicBezTo>
                    <a:pt x="555" y="101"/>
                    <a:pt x="555" y="101"/>
                    <a:pt x="556" y="102"/>
                  </a:cubicBezTo>
                  <a:cubicBezTo>
                    <a:pt x="556" y="102"/>
                    <a:pt x="556" y="103"/>
                    <a:pt x="556" y="103"/>
                  </a:cubicBezTo>
                  <a:cubicBezTo>
                    <a:pt x="553" y="104"/>
                    <a:pt x="551" y="105"/>
                    <a:pt x="549" y="106"/>
                  </a:cubicBezTo>
                  <a:cubicBezTo>
                    <a:pt x="549" y="105"/>
                    <a:pt x="548" y="105"/>
                    <a:pt x="548" y="105"/>
                  </a:cubicBezTo>
                  <a:cubicBezTo>
                    <a:pt x="550" y="103"/>
                    <a:pt x="551" y="103"/>
                    <a:pt x="552" y="100"/>
                  </a:cubicBezTo>
                  <a:cubicBezTo>
                    <a:pt x="551" y="99"/>
                    <a:pt x="550" y="97"/>
                    <a:pt x="550" y="96"/>
                  </a:cubicBezTo>
                  <a:cubicBezTo>
                    <a:pt x="549" y="96"/>
                    <a:pt x="549" y="96"/>
                    <a:pt x="549" y="96"/>
                  </a:cubicBezTo>
                  <a:close/>
                  <a:moveTo>
                    <a:pt x="525" y="105"/>
                  </a:moveTo>
                  <a:cubicBezTo>
                    <a:pt x="525" y="105"/>
                    <a:pt x="525" y="105"/>
                    <a:pt x="526" y="105"/>
                  </a:cubicBezTo>
                  <a:cubicBezTo>
                    <a:pt x="526" y="105"/>
                    <a:pt x="526" y="105"/>
                    <a:pt x="526" y="106"/>
                  </a:cubicBezTo>
                  <a:cubicBezTo>
                    <a:pt x="527" y="110"/>
                    <a:pt x="521" y="115"/>
                    <a:pt x="517" y="115"/>
                  </a:cubicBezTo>
                  <a:cubicBezTo>
                    <a:pt x="517" y="115"/>
                    <a:pt x="516" y="115"/>
                    <a:pt x="516" y="114"/>
                  </a:cubicBezTo>
                  <a:cubicBezTo>
                    <a:pt x="517" y="110"/>
                    <a:pt x="522" y="108"/>
                    <a:pt x="525" y="105"/>
                  </a:cubicBezTo>
                  <a:close/>
                  <a:moveTo>
                    <a:pt x="556" y="106"/>
                  </a:moveTo>
                  <a:cubicBezTo>
                    <a:pt x="561" y="107"/>
                    <a:pt x="557" y="112"/>
                    <a:pt x="555" y="113"/>
                  </a:cubicBezTo>
                  <a:cubicBezTo>
                    <a:pt x="555" y="113"/>
                    <a:pt x="554" y="113"/>
                    <a:pt x="554" y="113"/>
                  </a:cubicBezTo>
                  <a:cubicBezTo>
                    <a:pt x="553" y="111"/>
                    <a:pt x="553" y="110"/>
                    <a:pt x="552" y="109"/>
                  </a:cubicBezTo>
                  <a:cubicBezTo>
                    <a:pt x="551" y="109"/>
                    <a:pt x="550" y="109"/>
                    <a:pt x="550" y="109"/>
                  </a:cubicBezTo>
                  <a:cubicBezTo>
                    <a:pt x="548" y="111"/>
                    <a:pt x="549" y="113"/>
                    <a:pt x="550" y="115"/>
                  </a:cubicBezTo>
                  <a:cubicBezTo>
                    <a:pt x="548" y="116"/>
                    <a:pt x="546" y="115"/>
                    <a:pt x="544" y="114"/>
                  </a:cubicBezTo>
                  <a:cubicBezTo>
                    <a:pt x="545" y="112"/>
                    <a:pt x="546" y="110"/>
                    <a:pt x="547" y="108"/>
                  </a:cubicBezTo>
                  <a:cubicBezTo>
                    <a:pt x="549" y="107"/>
                    <a:pt x="553" y="108"/>
                    <a:pt x="556" y="106"/>
                  </a:cubicBezTo>
                  <a:close/>
                  <a:moveTo>
                    <a:pt x="532" y="121"/>
                  </a:moveTo>
                  <a:cubicBezTo>
                    <a:pt x="532" y="121"/>
                    <a:pt x="531" y="122"/>
                    <a:pt x="531" y="123"/>
                  </a:cubicBezTo>
                  <a:cubicBezTo>
                    <a:pt x="532" y="125"/>
                    <a:pt x="533" y="126"/>
                    <a:pt x="534" y="127"/>
                  </a:cubicBezTo>
                  <a:cubicBezTo>
                    <a:pt x="533" y="128"/>
                    <a:pt x="531" y="129"/>
                    <a:pt x="530" y="130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2" y="131"/>
                    <a:pt x="534" y="131"/>
                    <a:pt x="536" y="131"/>
                  </a:cubicBezTo>
                  <a:cubicBezTo>
                    <a:pt x="536" y="131"/>
                    <a:pt x="537" y="132"/>
                    <a:pt x="537" y="132"/>
                  </a:cubicBezTo>
                  <a:cubicBezTo>
                    <a:pt x="536" y="134"/>
                    <a:pt x="535" y="135"/>
                    <a:pt x="534" y="137"/>
                  </a:cubicBezTo>
                  <a:cubicBezTo>
                    <a:pt x="531" y="137"/>
                    <a:pt x="528" y="136"/>
                    <a:pt x="525" y="135"/>
                  </a:cubicBezTo>
                  <a:cubicBezTo>
                    <a:pt x="524" y="134"/>
                    <a:pt x="523" y="133"/>
                    <a:pt x="521" y="132"/>
                  </a:cubicBezTo>
                  <a:cubicBezTo>
                    <a:pt x="520" y="133"/>
                    <a:pt x="520" y="133"/>
                    <a:pt x="520" y="135"/>
                  </a:cubicBezTo>
                  <a:cubicBezTo>
                    <a:pt x="522" y="137"/>
                    <a:pt x="523" y="140"/>
                    <a:pt x="526" y="140"/>
                  </a:cubicBezTo>
                  <a:cubicBezTo>
                    <a:pt x="528" y="139"/>
                    <a:pt x="529" y="139"/>
                    <a:pt x="531" y="140"/>
                  </a:cubicBezTo>
                  <a:cubicBezTo>
                    <a:pt x="533" y="142"/>
                    <a:pt x="523" y="148"/>
                    <a:pt x="522" y="150"/>
                  </a:cubicBezTo>
                  <a:cubicBezTo>
                    <a:pt x="520" y="149"/>
                    <a:pt x="518" y="147"/>
                    <a:pt x="517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6" y="148"/>
                    <a:pt x="517" y="148"/>
                    <a:pt x="517" y="150"/>
                  </a:cubicBezTo>
                  <a:cubicBezTo>
                    <a:pt x="516" y="153"/>
                    <a:pt x="519" y="156"/>
                    <a:pt x="522" y="155"/>
                  </a:cubicBezTo>
                  <a:cubicBezTo>
                    <a:pt x="527" y="152"/>
                    <a:pt x="531" y="144"/>
                    <a:pt x="536" y="142"/>
                  </a:cubicBezTo>
                  <a:cubicBezTo>
                    <a:pt x="538" y="141"/>
                    <a:pt x="540" y="143"/>
                    <a:pt x="542" y="144"/>
                  </a:cubicBezTo>
                  <a:cubicBezTo>
                    <a:pt x="544" y="146"/>
                    <a:pt x="544" y="150"/>
                    <a:pt x="545" y="153"/>
                  </a:cubicBezTo>
                  <a:cubicBezTo>
                    <a:pt x="546" y="153"/>
                    <a:pt x="546" y="154"/>
                    <a:pt x="548" y="154"/>
                  </a:cubicBezTo>
                  <a:cubicBezTo>
                    <a:pt x="548" y="153"/>
                    <a:pt x="549" y="152"/>
                    <a:pt x="549" y="151"/>
                  </a:cubicBezTo>
                  <a:cubicBezTo>
                    <a:pt x="549" y="143"/>
                    <a:pt x="545" y="142"/>
                    <a:pt x="538" y="139"/>
                  </a:cubicBezTo>
                  <a:cubicBezTo>
                    <a:pt x="538" y="139"/>
                    <a:pt x="538" y="139"/>
                    <a:pt x="538" y="138"/>
                  </a:cubicBezTo>
                  <a:cubicBezTo>
                    <a:pt x="539" y="137"/>
                    <a:pt x="541" y="137"/>
                    <a:pt x="542" y="135"/>
                  </a:cubicBezTo>
                  <a:cubicBezTo>
                    <a:pt x="542" y="132"/>
                    <a:pt x="541" y="132"/>
                    <a:pt x="540" y="131"/>
                  </a:cubicBezTo>
                  <a:cubicBezTo>
                    <a:pt x="540" y="131"/>
                    <a:pt x="540" y="130"/>
                    <a:pt x="540" y="130"/>
                  </a:cubicBezTo>
                  <a:cubicBezTo>
                    <a:pt x="544" y="131"/>
                    <a:pt x="544" y="133"/>
                    <a:pt x="546" y="130"/>
                  </a:cubicBezTo>
                  <a:cubicBezTo>
                    <a:pt x="546" y="125"/>
                    <a:pt x="540" y="126"/>
                    <a:pt x="537" y="123"/>
                  </a:cubicBezTo>
                  <a:cubicBezTo>
                    <a:pt x="535" y="122"/>
                    <a:pt x="535" y="121"/>
                    <a:pt x="532" y="121"/>
                  </a:cubicBezTo>
                  <a:close/>
                  <a:moveTo>
                    <a:pt x="462" y="556"/>
                  </a:moveTo>
                  <a:cubicBezTo>
                    <a:pt x="429" y="574"/>
                    <a:pt x="391" y="584"/>
                    <a:pt x="351" y="584"/>
                  </a:cubicBezTo>
                  <a:cubicBezTo>
                    <a:pt x="297" y="584"/>
                    <a:pt x="246" y="565"/>
                    <a:pt x="206" y="533"/>
                  </a:cubicBezTo>
                  <a:cubicBezTo>
                    <a:pt x="216" y="527"/>
                    <a:pt x="259" y="504"/>
                    <a:pt x="307" y="513"/>
                  </a:cubicBezTo>
                  <a:cubicBezTo>
                    <a:pt x="307" y="513"/>
                    <a:pt x="345" y="522"/>
                    <a:pt x="356" y="531"/>
                  </a:cubicBezTo>
                  <a:cubicBezTo>
                    <a:pt x="359" y="533"/>
                    <a:pt x="367" y="537"/>
                    <a:pt x="378" y="541"/>
                  </a:cubicBezTo>
                  <a:cubicBezTo>
                    <a:pt x="371" y="518"/>
                    <a:pt x="371" y="518"/>
                    <a:pt x="371" y="518"/>
                  </a:cubicBezTo>
                  <a:cubicBezTo>
                    <a:pt x="350" y="508"/>
                    <a:pt x="318" y="496"/>
                    <a:pt x="302" y="496"/>
                  </a:cubicBezTo>
                  <a:cubicBezTo>
                    <a:pt x="275" y="496"/>
                    <a:pt x="258" y="487"/>
                    <a:pt x="193" y="522"/>
                  </a:cubicBezTo>
                  <a:cubicBezTo>
                    <a:pt x="187" y="516"/>
                    <a:pt x="181" y="510"/>
                    <a:pt x="176" y="504"/>
                  </a:cubicBezTo>
                  <a:cubicBezTo>
                    <a:pt x="184" y="497"/>
                    <a:pt x="221" y="468"/>
                    <a:pt x="279" y="471"/>
                  </a:cubicBezTo>
                  <a:cubicBezTo>
                    <a:pt x="279" y="471"/>
                    <a:pt x="319" y="471"/>
                    <a:pt x="364" y="494"/>
                  </a:cubicBezTo>
                  <a:cubicBezTo>
                    <a:pt x="358" y="472"/>
                    <a:pt x="358" y="472"/>
                    <a:pt x="358" y="472"/>
                  </a:cubicBezTo>
                  <a:cubicBezTo>
                    <a:pt x="357" y="472"/>
                    <a:pt x="356" y="471"/>
                    <a:pt x="354" y="471"/>
                  </a:cubicBezTo>
                  <a:cubicBezTo>
                    <a:pt x="354" y="471"/>
                    <a:pt x="295" y="445"/>
                    <a:pt x="239" y="457"/>
                  </a:cubicBezTo>
                  <a:cubicBezTo>
                    <a:pt x="239" y="457"/>
                    <a:pt x="211" y="459"/>
                    <a:pt x="164" y="489"/>
                  </a:cubicBezTo>
                  <a:cubicBezTo>
                    <a:pt x="159" y="483"/>
                    <a:pt x="155" y="476"/>
                    <a:pt x="151" y="469"/>
                  </a:cubicBezTo>
                  <a:cubicBezTo>
                    <a:pt x="164" y="459"/>
                    <a:pt x="213" y="425"/>
                    <a:pt x="280" y="429"/>
                  </a:cubicBezTo>
                  <a:cubicBezTo>
                    <a:pt x="280" y="429"/>
                    <a:pt x="316" y="427"/>
                    <a:pt x="361" y="453"/>
                  </a:cubicBezTo>
                  <a:cubicBezTo>
                    <a:pt x="361" y="453"/>
                    <a:pt x="453" y="499"/>
                    <a:pt x="554" y="466"/>
                  </a:cubicBezTo>
                  <a:cubicBezTo>
                    <a:pt x="549" y="475"/>
                    <a:pt x="543" y="484"/>
                    <a:pt x="536" y="492"/>
                  </a:cubicBezTo>
                  <a:cubicBezTo>
                    <a:pt x="517" y="497"/>
                    <a:pt x="474" y="505"/>
                    <a:pt x="439" y="498"/>
                  </a:cubicBezTo>
                  <a:cubicBezTo>
                    <a:pt x="439" y="498"/>
                    <a:pt x="417" y="496"/>
                    <a:pt x="378" y="481"/>
                  </a:cubicBezTo>
                  <a:cubicBezTo>
                    <a:pt x="384" y="502"/>
                    <a:pt x="384" y="502"/>
                    <a:pt x="384" y="502"/>
                  </a:cubicBezTo>
                  <a:cubicBezTo>
                    <a:pt x="410" y="511"/>
                    <a:pt x="461" y="524"/>
                    <a:pt x="517" y="515"/>
                  </a:cubicBezTo>
                  <a:cubicBezTo>
                    <a:pt x="508" y="523"/>
                    <a:pt x="499" y="532"/>
                    <a:pt x="489" y="539"/>
                  </a:cubicBezTo>
                  <a:cubicBezTo>
                    <a:pt x="471" y="540"/>
                    <a:pt x="436" y="539"/>
                    <a:pt x="395" y="529"/>
                  </a:cubicBezTo>
                  <a:cubicBezTo>
                    <a:pt x="395" y="529"/>
                    <a:pt x="393" y="528"/>
                    <a:pt x="390" y="527"/>
                  </a:cubicBezTo>
                  <a:cubicBezTo>
                    <a:pt x="395" y="546"/>
                    <a:pt x="395" y="546"/>
                    <a:pt x="395" y="546"/>
                  </a:cubicBezTo>
                  <a:cubicBezTo>
                    <a:pt x="415" y="551"/>
                    <a:pt x="439" y="555"/>
                    <a:pt x="462" y="556"/>
                  </a:cubicBezTo>
                  <a:close/>
                  <a:moveTo>
                    <a:pt x="575" y="415"/>
                  </a:moveTo>
                  <a:cubicBezTo>
                    <a:pt x="521" y="437"/>
                    <a:pt x="471" y="446"/>
                    <a:pt x="411" y="431"/>
                  </a:cubicBezTo>
                  <a:cubicBezTo>
                    <a:pt x="343" y="414"/>
                    <a:pt x="336" y="388"/>
                    <a:pt x="258" y="390"/>
                  </a:cubicBezTo>
                  <a:cubicBezTo>
                    <a:pt x="192" y="392"/>
                    <a:pt x="146" y="425"/>
                    <a:pt x="134" y="435"/>
                  </a:cubicBezTo>
                  <a:cubicBezTo>
                    <a:pt x="137" y="442"/>
                    <a:pt x="140" y="448"/>
                    <a:pt x="143" y="455"/>
                  </a:cubicBezTo>
                  <a:cubicBezTo>
                    <a:pt x="182" y="425"/>
                    <a:pt x="229" y="413"/>
                    <a:pt x="271" y="413"/>
                  </a:cubicBezTo>
                  <a:cubicBezTo>
                    <a:pt x="318" y="413"/>
                    <a:pt x="355" y="432"/>
                    <a:pt x="355" y="432"/>
                  </a:cubicBezTo>
                  <a:cubicBezTo>
                    <a:pt x="355" y="432"/>
                    <a:pt x="400" y="457"/>
                    <a:pt x="457" y="461"/>
                  </a:cubicBezTo>
                  <a:cubicBezTo>
                    <a:pt x="511" y="465"/>
                    <a:pt x="560" y="444"/>
                    <a:pt x="566" y="442"/>
                  </a:cubicBezTo>
                  <a:cubicBezTo>
                    <a:pt x="570" y="433"/>
                    <a:pt x="573" y="424"/>
                    <a:pt x="57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  <p:grpSp>
          <p:nvGrpSpPr>
            <p:cNvPr id="20" name="ïš1iḋe"/>
            <p:cNvGrpSpPr/>
            <p:nvPr/>
          </p:nvGrpSpPr>
          <p:grpSpPr>
            <a:xfrm>
              <a:off x="5238070" y="2374360"/>
              <a:ext cx="3653324" cy="1439817"/>
              <a:chOff x="5043488" y="2205038"/>
              <a:chExt cx="4475163" cy="1763713"/>
            </a:xfrm>
            <a:grpFill/>
          </p:grpSpPr>
          <p:sp>
            <p:nvSpPr>
              <p:cNvPr id="22" name="işḷiḋê"/>
              <p:cNvSpPr/>
              <p:nvPr/>
            </p:nvSpPr>
            <p:spPr bwMode="auto">
              <a:xfrm>
                <a:off x="6346826" y="2911476"/>
                <a:ext cx="1120775" cy="773113"/>
              </a:xfrm>
              <a:custGeom>
                <a:avLst/>
                <a:gdLst>
                  <a:gd name="T0" fmla="*/ 188 w 340"/>
                  <a:gd name="T1" fmla="*/ 0 h 234"/>
                  <a:gd name="T2" fmla="*/ 215 w 340"/>
                  <a:gd name="T3" fmla="*/ 50 h 234"/>
                  <a:gd name="T4" fmla="*/ 206 w 340"/>
                  <a:gd name="T5" fmla="*/ 68 h 234"/>
                  <a:gd name="T6" fmla="*/ 196 w 340"/>
                  <a:gd name="T7" fmla="*/ 152 h 234"/>
                  <a:gd name="T8" fmla="*/ 188 w 340"/>
                  <a:gd name="T9" fmla="*/ 201 h 234"/>
                  <a:gd name="T10" fmla="*/ 177 w 340"/>
                  <a:gd name="T11" fmla="*/ 193 h 234"/>
                  <a:gd name="T12" fmla="*/ 169 w 340"/>
                  <a:gd name="T13" fmla="*/ 170 h 234"/>
                  <a:gd name="T14" fmla="*/ 174 w 340"/>
                  <a:gd name="T15" fmla="*/ 147 h 234"/>
                  <a:gd name="T16" fmla="*/ 179 w 340"/>
                  <a:gd name="T17" fmla="*/ 52 h 234"/>
                  <a:gd name="T18" fmla="*/ 183 w 340"/>
                  <a:gd name="T19" fmla="*/ 0 h 234"/>
                  <a:gd name="T20" fmla="*/ 188 w 340"/>
                  <a:gd name="T21" fmla="*/ 0 h 234"/>
                  <a:gd name="T22" fmla="*/ 233 w 340"/>
                  <a:gd name="T23" fmla="*/ 53 h 234"/>
                  <a:gd name="T24" fmla="*/ 217 w 340"/>
                  <a:gd name="T25" fmla="*/ 68 h 234"/>
                  <a:gd name="T26" fmla="*/ 293 w 340"/>
                  <a:gd name="T27" fmla="*/ 85 h 234"/>
                  <a:gd name="T28" fmla="*/ 298 w 340"/>
                  <a:gd name="T29" fmla="*/ 75 h 234"/>
                  <a:gd name="T30" fmla="*/ 233 w 340"/>
                  <a:gd name="T31" fmla="*/ 53 h 234"/>
                  <a:gd name="T32" fmla="*/ 46 w 340"/>
                  <a:gd name="T33" fmla="*/ 49 h 234"/>
                  <a:gd name="T34" fmla="*/ 87 w 340"/>
                  <a:gd name="T35" fmla="*/ 81 h 234"/>
                  <a:gd name="T36" fmla="*/ 83 w 340"/>
                  <a:gd name="T37" fmla="*/ 155 h 234"/>
                  <a:gd name="T38" fmla="*/ 105 w 340"/>
                  <a:gd name="T39" fmla="*/ 168 h 234"/>
                  <a:gd name="T40" fmla="*/ 104 w 340"/>
                  <a:gd name="T41" fmla="*/ 174 h 234"/>
                  <a:gd name="T42" fmla="*/ 42 w 340"/>
                  <a:gd name="T43" fmla="*/ 226 h 234"/>
                  <a:gd name="T44" fmla="*/ 4 w 340"/>
                  <a:gd name="T45" fmla="*/ 216 h 234"/>
                  <a:gd name="T46" fmla="*/ 0 w 340"/>
                  <a:gd name="T47" fmla="*/ 209 h 234"/>
                  <a:gd name="T48" fmla="*/ 2 w 340"/>
                  <a:gd name="T49" fmla="*/ 205 h 234"/>
                  <a:gd name="T50" fmla="*/ 51 w 340"/>
                  <a:gd name="T51" fmla="*/ 167 h 234"/>
                  <a:gd name="T52" fmla="*/ 47 w 340"/>
                  <a:gd name="T53" fmla="*/ 160 h 234"/>
                  <a:gd name="T54" fmla="*/ 25 w 340"/>
                  <a:gd name="T55" fmla="*/ 144 h 234"/>
                  <a:gd name="T56" fmla="*/ 26 w 340"/>
                  <a:gd name="T57" fmla="*/ 138 h 234"/>
                  <a:gd name="T58" fmla="*/ 55 w 340"/>
                  <a:gd name="T59" fmla="*/ 124 h 234"/>
                  <a:gd name="T60" fmla="*/ 30 w 340"/>
                  <a:gd name="T61" fmla="*/ 54 h 234"/>
                  <a:gd name="T62" fmla="*/ 35 w 340"/>
                  <a:gd name="T63" fmla="*/ 52 h 234"/>
                  <a:gd name="T64" fmla="*/ 46 w 340"/>
                  <a:gd name="T65" fmla="*/ 49 h 234"/>
                  <a:gd name="T66" fmla="*/ 247 w 340"/>
                  <a:gd name="T67" fmla="*/ 155 h 234"/>
                  <a:gd name="T68" fmla="*/ 211 w 340"/>
                  <a:gd name="T69" fmla="*/ 151 h 234"/>
                  <a:gd name="T70" fmla="*/ 207 w 340"/>
                  <a:gd name="T71" fmla="*/ 155 h 234"/>
                  <a:gd name="T72" fmla="*/ 222 w 340"/>
                  <a:gd name="T73" fmla="*/ 183 h 234"/>
                  <a:gd name="T74" fmla="*/ 271 w 340"/>
                  <a:gd name="T75" fmla="*/ 180 h 234"/>
                  <a:gd name="T76" fmla="*/ 322 w 340"/>
                  <a:gd name="T77" fmla="*/ 228 h 234"/>
                  <a:gd name="T78" fmla="*/ 340 w 340"/>
                  <a:gd name="T79" fmla="*/ 219 h 234"/>
                  <a:gd name="T80" fmla="*/ 328 w 340"/>
                  <a:gd name="T81" fmla="*/ 186 h 234"/>
                  <a:gd name="T82" fmla="*/ 247 w 340"/>
                  <a:gd name="T83" fmla="*/ 15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234">
                    <a:moveTo>
                      <a:pt x="188" y="0"/>
                    </a:moveTo>
                    <a:cubicBezTo>
                      <a:pt x="204" y="5"/>
                      <a:pt x="223" y="30"/>
                      <a:pt x="215" y="50"/>
                    </a:cubicBezTo>
                    <a:cubicBezTo>
                      <a:pt x="212" y="56"/>
                      <a:pt x="209" y="62"/>
                      <a:pt x="206" y="68"/>
                    </a:cubicBezTo>
                    <a:cubicBezTo>
                      <a:pt x="202" y="96"/>
                      <a:pt x="199" y="124"/>
                      <a:pt x="196" y="152"/>
                    </a:cubicBezTo>
                    <a:cubicBezTo>
                      <a:pt x="194" y="167"/>
                      <a:pt x="204" y="194"/>
                      <a:pt x="188" y="201"/>
                    </a:cubicBezTo>
                    <a:cubicBezTo>
                      <a:pt x="182" y="201"/>
                      <a:pt x="181" y="197"/>
                      <a:pt x="177" y="193"/>
                    </a:cubicBezTo>
                    <a:cubicBezTo>
                      <a:pt x="174" y="185"/>
                      <a:pt x="172" y="178"/>
                      <a:pt x="169" y="170"/>
                    </a:cubicBezTo>
                    <a:cubicBezTo>
                      <a:pt x="171" y="162"/>
                      <a:pt x="173" y="155"/>
                      <a:pt x="174" y="147"/>
                    </a:cubicBezTo>
                    <a:cubicBezTo>
                      <a:pt x="176" y="115"/>
                      <a:pt x="178" y="84"/>
                      <a:pt x="179" y="52"/>
                    </a:cubicBezTo>
                    <a:cubicBezTo>
                      <a:pt x="179" y="33"/>
                      <a:pt x="171" y="13"/>
                      <a:pt x="183" y="0"/>
                    </a:cubicBezTo>
                    <a:cubicBezTo>
                      <a:pt x="185" y="0"/>
                      <a:pt x="187" y="0"/>
                      <a:pt x="188" y="0"/>
                    </a:cubicBezTo>
                    <a:close/>
                    <a:moveTo>
                      <a:pt x="233" y="53"/>
                    </a:moveTo>
                    <a:cubicBezTo>
                      <a:pt x="226" y="57"/>
                      <a:pt x="220" y="58"/>
                      <a:pt x="217" y="68"/>
                    </a:cubicBezTo>
                    <a:cubicBezTo>
                      <a:pt x="255" y="107"/>
                      <a:pt x="254" y="78"/>
                      <a:pt x="293" y="85"/>
                    </a:cubicBezTo>
                    <a:cubicBezTo>
                      <a:pt x="296" y="81"/>
                      <a:pt x="297" y="81"/>
                      <a:pt x="298" y="75"/>
                    </a:cubicBezTo>
                    <a:cubicBezTo>
                      <a:pt x="283" y="62"/>
                      <a:pt x="260" y="57"/>
                      <a:pt x="233" y="53"/>
                    </a:cubicBezTo>
                    <a:close/>
                    <a:moveTo>
                      <a:pt x="46" y="49"/>
                    </a:moveTo>
                    <a:cubicBezTo>
                      <a:pt x="68" y="52"/>
                      <a:pt x="83" y="66"/>
                      <a:pt x="87" y="81"/>
                    </a:cubicBezTo>
                    <a:cubicBezTo>
                      <a:pt x="86" y="106"/>
                      <a:pt x="84" y="131"/>
                      <a:pt x="83" y="155"/>
                    </a:cubicBezTo>
                    <a:cubicBezTo>
                      <a:pt x="94" y="159"/>
                      <a:pt x="98" y="160"/>
                      <a:pt x="105" y="168"/>
                    </a:cubicBezTo>
                    <a:cubicBezTo>
                      <a:pt x="104" y="170"/>
                      <a:pt x="104" y="172"/>
                      <a:pt x="104" y="174"/>
                    </a:cubicBezTo>
                    <a:cubicBezTo>
                      <a:pt x="87" y="193"/>
                      <a:pt x="65" y="214"/>
                      <a:pt x="42" y="226"/>
                    </a:cubicBezTo>
                    <a:cubicBezTo>
                      <a:pt x="30" y="222"/>
                      <a:pt x="17" y="219"/>
                      <a:pt x="4" y="216"/>
                    </a:cubicBezTo>
                    <a:cubicBezTo>
                      <a:pt x="3" y="213"/>
                      <a:pt x="2" y="211"/>
                      <a:pt x="0" y="209"/>
                    </a:cubicBezTo>
                    <a:cubicBezTo>
                      <a:pt x="1" y="208"/>
                      <a:pt x="2" y="206"/>
                      <a:pt x="2" y="205"/>
                    </a:cubicBezTo>
                    <a:cubicBezTo>
                      <a:pt x="17" y="190"/>
                      <a:pt x="44" y="193"/>
                      <a:pt x="51" y="167"/>
                    </a:cubicBezTo>
                    <a:cubicBezTo>
                      <a:pt x="50" y="165"/>
                      <a:pt x="49" y="163"/>
                      <a:pt x="47" y="160"/>
                    </a:cubicBezTo>
                    <a:cubicBezTo>
                      <a:pt x="34" y="159"/>
                      <a:pt x="27" y="154"/>
                      <a:pt x="25" y="144"/>
                    </a:cubicBezTo>
                    <a:cubicBezTo>
                      <a:pt x="25" y="142"/>
                      <a:pt x="26" y="140"/>
                      <a:pt x="26" y="138"/>
                    </a:cubicBezTo>
                    <a:cubicBezTo>
                      <a:pt x="32" y="131"/>
                      <a:pt x="46" y="128"/>
                      <a:pt x="55" y="124"/>
                    </a:cubicBezTo>
                    <a:cubicBezTo>
                      <a:pt x="61" y="78"/>
                      <a:pt x="30" y="80"/>
                      <a:pt x="30" y="54"/>
                    </a:cubicBezTo>
                    <a:cubicBezTo>
                      <a:pt x="32" y="53"/>
                      <a:pt x="33" y="53"/>
                      <a:pt x="35" y="52"/>
                    </a:cubicBezTo>
                    <a:cubicBezTo>
                      <a:pt x="38" y="51"/>
                      <a:pt x="42" y="50"/>
                      <a:pt x="46" y="49"/>
                    </a:cubicBezTo>
                    <a:close/>
                    <a:moveTo>
                      <a:pt x="247" y="155"/>
                    </a:moveTo>
                    <a:cubicBezTo>
                      <a:pt x="235" y="153"/>
                      <a:pt x="223" y="152"/>
                      <a:pt x="211" y="151"/>
                    </a:cubicBezTo>
                    <a:cubicBezTo>
                      <a:pt x="210" y="152"/>
                      <a:pt x="208" y="154"/>
                      <a:pt x="207" y="155"/>
                    </a:cubicBezTo>
                    <a:cubicBezTo>
                      <a:pt x="206" y="168"/>
                      <a:pt x="213" y="178"/>
                      <a:pt x="222" y="183"/>
                    </a:cubicBezTo>
                    <a:cubicBezTo>
                      <a:pt x="242" y="192"/>
                      <a:pt x="250" y="170"/>
                      <a:pt x="271" y="180"/>
                    </a:cubicBezTo>
                    <a:cubicBezTo>
                      <a:pt x="296" y="191"/>
                      <a:pt x="301" y="217"/>
                      <a:pt x="322" y="228"/>
                    </a:cubicBezTo>
                    <a:cubicBezTo>
                      <a:pt x="332" y="234"/>
                      <a:pt x="337" y="225"/>
                      <a:pt x="340" y="219"/>
                    </a:cubicBezTo>
                    <a:cubicBezTo>
                      <a:pt x="336" y="208"/>
                      <a:pt x="332" y="197"/>
                      <a:pt x="328" y="186"/>
                    </a:cubicBezTo>
                    <a:cubicBezTo>
                      <a:pt x="320" y="175"/>
                      <a:pt x="268" y="158"/>
                      <a:pt x="2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3" name="iś1iḍé"/>
              <p:cNvSpPr/>
              <p:nvPr/>
            </p:nvSpPr>
            <p:spPr bwMode="auto">
              <a:xfrm>
                <a:off x="7639051" y="3033713"/>
                <a:ext cx="666750" cy="604838"/>
              </a:xfrm>
              <a:custGeom>
                <a:avLst/>
                <a:gdLst>
                  <a:gd name="T0" fmla="*/ 79 w 202"/>
                  <a:gd name="T1" fmla="*/ 4 h 183"/>
                  <a:gd name="T2" fmla="*/ 107 w 202"/>
                  <a:gd name="T3" fmla="*/ 12 h 183"/>
                  <a:gd name="T4" fmla="*/ 109 w 202"/>
                  <a:gd name="T5" fmla="*/ 44 h 183"/>
                  <a:gd name="T6" fmla="*/ 119 w 202"/>
                  <a:gd name="T7" fmla="*/ 62 h 183"/>
                  <a:gd name="T8" fmla="*/ 117 w 202"/>
                  <a:gd name="T9" fmla="*/ 68 h 183"/>
                  <a:gd name="T10" fmla="*/ 85 w 202"/>
                  <a:gd name="T11" fmla="*/ 112 h 183"/>
                  <a:gd name="T12" fmla="*/ 2 w 202"/>
                  <a:gd name="T13" fmla="*/ 168 h 183"/>
                  <a:gd name="T14" fmla="*/ 0 w 202"/>
                  <a:gd name="T15" fmla="*/ 163 h 183"/>
                  <a:gd name="T16" fmla="*/ 61 w 202"/>
                  <a:gd name="T17" fmla="*/ 98 h 183"/>
                  <a:gd name="T18" fmla="*/ 58 w 202"/>
                  <a:gd name="T19" fmla="*/ 96 h 183"/>
                  <a:gd name="T20" fmla="*/ 21 w 202"/>
                  <a:gd name="T21" fmla="*/ 72 h 183"/>
                  <a:gd name="T22" fmla="*/ 24 w 202"/>
                  <a:gd name="T23" fmla="*/ 62 h 183"/>
                  <a:gd name="T24" fmla="*/ 40 w 202"/>
                  <a:gd name="T25" fmla="*/ 63 h 183"/>
                  <a:gd name="T26" fmla="*/ 85 w 202"/>
                  <a:gd name="T27" fmla="*/ 39 h 183"/>
                  <a:gd name="T28" fmla="*/ 79 w 202"/>
                  <a:gd name="T29" fmla="*/ 4 h 183"/>
                  <a:gd name="T30" fmla="*/ 102 w 202"/>
                  <a:gd name="T31" fmla="*/ 97 h 183"/>
                  <a:gd name="T32" fmla="*/ 97 w 202"/>
                  <a:gd name="T33" fmla="*/ 105 h 183"/>
                  <a:gd name="T34" fmla="*/ 161 w 202"/>
                  <a:gd name="T35" fmla="*/ 145 h 183"/>
                  <a:gd name="T36" fmla="*/ 184 w 202"/>
                  <a:gd name="T37" fmla="*/ 183 h 183"/>
                  <a:gd name="T38" fmla="*/ 190 w 202"/>
                  <a:gd name="T39" fmla="*/ 180 h 183"/>
                  <a:gd name="T40" fmla="*/ 102 w 202"/>
                  <a:gd name="T41" fmla="*/ 9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" h="183">
                    <a:moveTo>
                      <a:pt x="79" y="4"/>
                    </a:moveTo>
                    <a:cubicBezTo>
                      <a:pt x="92" y="0"/>
                      <a:pt x="101" y="4"/>
                      <a:pt x="107" y="12"/>
                    </a:cubicBezTo>
                    <a:cubicBezTo>
                      <a:pt x="116" y="26"/>
                      <a:pt x="109" y="34"/>
                      <a:pt x="109" y="44"/>
                    </a:cubicBezTo>
                    <a:cubicBezTo>
                      <a:pt x="108" y="54"/>
                      <a:pt x="119" y="52"/>
                      <a:pt x="119" y="62"/>
                    </a:cubicBezTo>
                    <a:cubicBezTo>
                      <a:pt x="118" y="64"/>
                      <a:pt x="118" y="66"/>
                      <a:pt x="117" y="68"/>
                    </a:cubicBezTo>
                    <a:cubicBezTo>
                      <a:pt x="96" y="74"/>
                      <a:pt x="95" y="97"/>
                      <a:pt x="85" y="112"/>
                    </a:cubicBezTo>
                    <a:cubicBezTo>
                      <a:pt x="69" y="135"/>
                      <a:pt x="41" y="161"/>
                      <a:pt x="2" y="168"/>
                    </a:cubicBezTo>
                    <a:cubicBezTo>
                      <a:pt x="2" y="166"/>
                      <a:pt x="1" y="164"/>
                      <a:pt x="0" y="163"/>
                    </a:cubicBezTo>
                    <a:cubicBezTo>
                      <a:pt x="18" y="141"/>
                      <a:pt x="54" y="126"/>
                      <a:pt x="61" y="98"/>
                    </a:cubicBezTo>
                    <a:cubicBezTo>
                      <a:pt x="60" y="97"/>
                      <a:pt x="59" y="97"/>
                      <a:pt x="58" y="96"/>
                    </a:cubicBezTo>
                    <a:cubicBezTo>
                      <a:pt x="44" y="99"/>
                      <a:pt x="27" y="87"/>
                      <a:pt x="21" y="72"/>
                    </a:cubicBezTo>
                    <a:cubicBezTo>
                      <a:pt x="22" y="69"/>
                      <a:pt x="23" y="66"/>
                      <a:pt x="24" y="62"/>
                    </a:cubicBezTo>
                    <a:cubicBezTo>
                      <a:pt x="30" y="58"/>
                      <a:pt x="35" y="63"/>
                      <a:pt x="40" y="63"/>
                    </a:cubicBezTo>
                    <a:cubicBezTo>
                      <a:pt x="54" y="61"/>
                      <a:pt x="76" y="47"/>
                      <a:pt x="85" y="39"/>
                    </a:cubicBezTo>
                    <a:cubicBezTo>
                      <a:pt x="83" y="25"/>
                      <a:pt x="74" y="17"/>
                      <a:pt x="79" y="4"/>
                    </a:cubicBezTo>
                    <a:close/>
                    <a:moveTo>
                      <a:pt x="102" y="97"/>
                    </a:moveTo>
                    <a:cubicBezTo>
                      <a:pt x="101" y="100"/>
                      <a:pt x="99" y="102"/>
                      <a:pt x="97" y="105"/>
                    </a:cubicBezTo>
                    <a:cubicBezTo>
                      <a:pt x="106" y="120"/>
                      <a:pt x="147" y="129"/>
                      <a:pt x="161" y="145"/>
                    </a:cubicBezTo>
                    <a:cubicBezTo>
                      <a:pt x="173" y="160"/>
                      <a:pt x="170" y="176"/>
                      <a:pt x="184" y="183"/>
                    </a:cubicBezTo>
                    <a:cubicBezTo>
                      <a:pt x="186" y="182"/>
                      <a:pt x="188" y="181"/>
                      <a:pt x="190" y="180"/>
                    </a:cubicBezTo>
                    <a:cubicBezTo>
                      <a:pt x="202" y="137"/>
                      <a:pt x="137" y="89"/>
                      <a:pt x="10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4" name="ïṧlîdé"/>
              <p:cNvSpPr/>
              <p:nvPr/>
            </p:nvSpPr>
            <p:spPr bwMode="auto">
              <a:xfrm>
                <a:off x="5043488" y="2205038"/>
                <a:ext cx="1174750" cy="1724025"/>
              </a:xfrm>
              <a:custGeom>
                <a:avLst/>
                <a:gdLst>
                  <a:gd name="T0" fmla="*/ 187 w 356"/>
                  <a:gd name="T1" fmla="*/ 109 h 522"/>
                  <a:gd name="T2" fmla="*/ 223 w 356"/>
                  <a:gd name="T3" fmla="*/ 134 h 522"/>
                  <a:gd name="T4" fmla="*/ 192 w 356"/>
                  <a:gd name="T5" fmla="*/ 134 h 522"/>
                  <a:gd name="T6" fmla="*/ 182 w 356"/>
                  <a:gd name="T7" fmla="*/ 203 h 522"/>
                  <a:gd name="T8" fmla="*/ 207 w 356"/>
                  <a:gd name="T9" fmla="*/ 195 h 522"/>
                  <a:gd name="T10" fmla="*/ 175 w 356"/>
                  <a:gd name="T11" fmla="*/ 220 h 522"/>
                  <a:gd name="T12" fmla="*/ 194 w 356"/>
                  <a:gd name="T13" fmla="*/ 309 h 522"/>
                  <a:gd name="T14" fmla="*/ 243 w 356"/>
                  <a:gd name="T15" fmla="*/ 181 h 522"/>
                  <a:gd name="T16" fmla="*/ 259 w 356"/>
                  <a:gd name="T17" fmla="*/ 179 h 522"/>
                  <a:gd name="T18" fmla="*/ 257 w 356"/>
                  <a:gd name="T19" fmla="*/ 241 h 522"/>
                  <a:gd name="T20" fmla="*/ 209 w 356"/>
                  <a:gd name="T21" fmla="*/ 326 h 522"/>
                  <a:gd name="T22" fmla="*/ 293 w 356"/>
                  <a:gd name="T23" fmla="*/ 378 h 522"/>
                  <a:gd name="T24" fmla="*/ 355 w 356"/>
                  <a:gd name="T25" fmla="*/ 409 h 522"/>
                  <a:gd name="T26" fmla="*/ 308 w 356"/>
                  <a:gd name="T27" fmla="*/ 423 h 522"/>
                  <a:gd name="T28" fmla="*/ 199 w 356"/>
                  <a:gd name="T29" fmla="*/ 338 h 522"/>
                  <a:gd name="T30" fmla="*/ 176 w 356"/>
                  <a:gd name="T31" fmla="*/ 401 h 522"/>
                  <a:gd name="T32" fmla="*/ 172 w 356"/>
                  <a:gd name="T33" fmla="*/ 522 h 522"/>
                  <a:gd name="T34" fmla="*/ 113 w 356"/>
                  <a:gd name="T35" fmla="*/ 459 h 522"/>
                  <a:gd name="T36" fmla="*/ 151 w 356"/>
                  <a:gd name="T37" fmla="*/ 477 h 522"/>
                  <a:gd name="T38" fmla="*/ 155 w 356"/>
                  <a:gd name="T39" fmla="*/ 383 h 522"/>
                  <a:gd name="T40" fmla="*/ 24 w 356"/>
                  <a:gd name="T41" fmla="*/ 463 h 522"/>
                  <a:gd name="T42" fmla="*/ 73 w 356"/>
                  <a:gd name="T43" fmla="*/ 413 h 522"/>
                  <a:gd name="T44" fmla="*/ 44 w 356"/>
                  <a:gd name="T45" fmla="*/ 343 h 522"/>
                  <a:gd name="T46" fmla="*/ 0 w 356"/>
                  <a:gd name="T47" fmla="*/ 243 h 522"/>
                  <a:gd name="T48" fmla="*/ 41 w 356"/>
                  <a:gd name="T49" fmla="*/ 275 h 522"/>
                  <a:gd name="T50" fmla="*/ 66 w 356"/>
                  <a:gd name="T51" fmla="*/ 357 h 522"/>
                  <a:gd name="T52" fmla="*/ 150 w 356"/>
                  <a:gd name="T53" fmla="*/ 285 h 522"/>
                  <a:gd name="T54" fmla="*/ 112 w 356"/>
                  <a:gd name="T55" fmla="*/ 266 h 522"/>
                  <a:gd name="T56" fmla="*/ 159 w 356"/>
                  <a:gd name="T57" fmla="*/ 252 h 522"/>
                  <a:gd name="T58" fmla="*/ 156 w 356"/>
                  <a:gd name="T59" fmla="*/ 227 h 522"/>
                  <a:gd name="T60" fmla="*/ 53 w 356"/>
                  <a:gd name="T61" fmla="*/ 281 h 522"/>
                  <a:gd name="T62" fmla="*/ 156 w 356"/>
                  <a:gd name="T63" fmla="*/ 214 h 522"/>
                  <a:gd name="T64" fmla="*/ 159 w 356"/>
                  <a:gd name="T65" fmla="*/ 163 h 522"/>
                  <a:gd name="T66" fmla="*/ 98 w 356"/>
                  <a:gd name="T67" fmla="*/ 167 h 522"/>
                  <a:gd name="T68" fmla="*/ 88 w 356"/>
                  <a:gd name="T69" fmla="*/ 143 h 522"/>
                  <a:gd name="T70" fmla="*/ 171 w 356"/>
                  <a:gd name="T71" fmla="*/ 40 h 522"/>
                  <a:gd name="T72" fmla="*/ 166 w 356"/>
                  <a:gd name="T73" fmla="*/ 3 h 522"/>
                  <a:gd name="T74" fmla="*/ 189 w 356"/>
                  <a:gd name="T75" fmla="*/ 313 h 522"/>
                  <a:gd name="T76" fmla="*/ 172 w 356"/>
                  <a:gd name="T77" fmla="*/ 330 h 522"/>
                  <a:gd name="T78" fmla="*/ 191 w 356"/>
                  <a:gd name="T79" fmla="*/ 314 h 522"/>
                  <a:gd name="T80" fmla="*/ 148 w 356"/>
                  <a:gd name="T81" fmla="*/ 330 h 522"/>
                  <a:gd name="T82" fmla="*/ 74 w 356"/>
                  <a:gd name="T83" fmla="*/ 379 h 522"/>
                  <a:gd name="T84" fmla="*/ 153 w 356"/>
                  <a:gd name="T85" fmla="*/ 348 h 522"/>
                  <a:gd name="T86" fmla="*/ 148 w 356"/>
                  <a:gd name="T87" fmla="*/ 33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522">
                    <a:moveTo>
                      <a:pt x="179" y="1"/>
                    </a:moveTo>
                    <a:cubicBezTo>
                      <a:pt x="219" y="32"/>
                      <a:pt x="181" y="74"/>
                      <a:pt x="187" y="109"/>
                    </a:cubicBezTo>
                    <a:cubicBezTo>
                      <a:pt x="197" y="112"/>
                      <a:pt x="212" y="105"/>
                      <a:pt x="221" y="121"/>
                    </a:cubicBezTo>
                    <a:cubicBezTo>
                      <a:pt x="224" y="126"/>
                      <a:pt x="223" y="129"/>
                      <a:pt x="223" y="134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13" y="137"/>
                      <a:pt x="199" y="131"/>
                      <a:pt x="192" y="134"/>
                    </a:cubicBezTo>
                    <a:cubicBezTo>
                      <a:pt x="184" y="137"/>
                      <a:pt x="176" y="190"/>
                      <a:pt x="174" y="200"/>
                    </a:cubicBezTo>
                    <a:cubicBezTo>
                      <a:pt x="176" y="201"/>
                      <a:pt x="179" y="202"/>
                      <a:pt x="182" y="203"/>
                    </a:cubicBezTo>
                    <a:cubicBezTo>
                      <a:pt x="188" y="196"/>
                      <a:pt x="195" y="192"/>
                      <a:pt x="203" y="193"/>
                    </a:cubicBezTo>
                    <a:cubicBezTo>
                      <a:pt x="204" y="194"/>
                      <a:pt x="206" y="194"/>
                      <a:pt x="207" y="195"/>
                    </a:cubicBezTo>
                    <a:cubicBezTo>
                      <a:pt x="207" y="197"/>
                      <a:pt x="206" y="199"/>
                      <a:pt x="206" y="201"/>
                    </a:cubicBezTo>
                    <a:cubicBezTo>
                      <a:pt x="197" y="206"/>
                      <a:pt x="179" y="212"/>
                      <a:pt x="175" y="220"/>
                    </a:cubicBezTo>
                    <a:cubicBezTo>
                      <a:pt x="175" y="245"/>
                      <a:pt x="175" y="270"/>
                      <a:pt x="176" y="295"/>
                    </a:cubicBezTo>
                    <a:cubicBezTo>
                      <a:pt x="184" y="300"/>
                      <a:pt x="188" y="302"/>
                      <a:pt x="194" y="309"/>
                    </a:cubicBezTo>
                    <a:cubicBezTo>
                      <a:pt x="216" y="282"/>
                      <a:pt x="250" y="223"/>
                      <a:pt x="250" y="199"/>
                    </a:cubicBezTo>
                    <a:cubicBezTo>
                      <a:pt x="250" y="193"/>
                      <a:pt x="244" y="187"/>
                      <a:pt x="243" y="181"/>
                    </a:cubicBezTo>
                    <a:cubicBezTo>
                      <a:pt x="244" y="180"/>
                      <a:pt x="245" y="179"/>
                      <a:pt x="246" y="178"/>
                    </a:cubicBezTo>
                    <a:cubicBezTo>
                      <a:pt x="250" y="179"/>
                      <a:pt x="254" y="179"/>
                      <a:pt x="259" y="179"/>
                    </a:cubicBezTo>
                    <a:cubicBezTo>
                      <a:pt x="275" y="183"/>
                      <a:pt x="279" y="204"/>
                      <a:pt x="277" y="214"/>
                    </a:cubicBezTo>
                    <a:cubicBezTo>
                      <a:pt x="270" y="223"/>
                      <a:pt x="264" y="232"/>
                      <a:pt x="257" y="241"/>
                    </a:cubicBezTo>
                    <a:cubicBezTo>
                      <a:pt x="253" y="253"/>
                      <a:pt x="248" y="266"/>
                      <a:pt x="243" y="278"/>
                    </a:cubicBezTo>
                    <a:cubicBezTo>
                      <a:pt x="233" y="297"/>
                      <a:pt x="212" y="310"/>
                      <a:pt x="209" y="326"/>
                    </a:cubicBezTo>
                    <a:cubicBezTo>
                      <a:pt x="226" y="339"/>
                      <a:pt x="245" y="346"/>
                      <a:pt x="263" y="354"/>
                    </a:cubicBezTo>
                    <a:cubicBezTo>
                      <a:pt x="273" y="362"/>
                      <a:pt x="283" y="370"/>
                      <a:pt x="293" y="378"/>
                    </a:cubicBezTo>
                    <a:cubicBezTo>
                      <a:pt x="315" y="388"/>
                      <a:pt x="335" y="377"/>
                      <a:pt x="356" y="406"/>
                    </a:cubicBezTo>
                    <a:cubicBezTo>
                      <a:pt x="356" y="407"/>
                      <a:pt x="355" y="408"/>
                      <a:pt x="355" y="409"/>
                    </a:cubicBezTo>
                    <a:cubicBezTo>
                      <a:pt x="354" y="411"/>
                      <a:pt x="352" y="413"/>
                      <a:pt x="351" y="414"/>
                    </a:cubicBezTo>
                    <a:cubicBezTo>
                      <a:pt x="337" y="417"/>
                      <a:pt x="322" y="420"/>
                      <a:pt x="308" y="423"/>
                    </a:cubicBezTo>
                    <a:cubicBezTo>
                      <a:pt x="291" y="418"/>
                      <a:pt x="292" y="402"/>
                      <a:pt x="284" y="393"/>
                    </a:cubicBezTo>
                    <a:cubicBezTo>
                      <a:pt x="256" y="375"/>
                      <a:pt x="228" y="356"/>
                      <a:pt x="199" y="338"/>
                    </a:cubicBezTo>
                    <a:cubicBezTo>
                      <a:pt x="191" y="338"/>
                      <a:pt x="183" y="343"/>
                      <a:pt x="175" y="347"/>
                    </a:cubicBezTo>
                    <a:cubicBezTo>
                      <a:pt x="165" y="366"/>
                      <a:pt x="176" y="383"/>
                      <a:pt x="176" y="401"/>
                    </a:cubicBezTo>
                    <a:cubicBezTo>
                      <a:pt x="176" y="441"/>
                      <a:pt x="176" y="479"/>
                      <a:pt x="179" y="517"/>
                    </a:cubicBezTo>
                    <a:cubicBezTo>
                      <a:pt x="176" y="519"/>
                      <a:pt x="174" y="521"/>
                      <a:pt x="172" y="522"/>
                    </a:cubicBezTo>
                    <a:cubicBezTo>
                      <a:pt x="138" y="509"/>
                      <a:pt x="138" y="488"/>
                      <a:pt x="110" y="464"/>
                    </a:cubicBezTo>
                    <a:cubicBezTo>
                      <a:pt x="111" y="462"/>
                      <a:pt x="112" y="461"/>
                      <a:pt x="113" y="459"/>
                    </a:cubicBezTo>
                    <a:cubicBezTo>
                      <a:pt x="115" y="460"/>
                      <a:pt x="116" y="460"/>
                      <a:pt x="118" y="460"/>
                    </a:cubicBezTo>
                    <a:cubicBezTo>
                      <a:pt x="129" y="466"/>
                      <a:pt x="140" y="471"/>
                      <a:pt x="151" y="477"/>
                    </a:cubicBezTo>
                    <a:cubicBezTo>
                      <a:pt x="152" y="477"/>
                      <a:pt x="153" y="476"/>
                      <a:pt x="154" y="476"/>
                    </a:cubicBezTo>
                    <a:cubicBezTo>
                      <a:pt x="154" y="445"/>
                      <a:pt x="155" y="414"/>
                      <a:pt x="155" y="383"/>
                    </a:cubicBezTo>
                    <a:cubicBezTo>
                      <a:pt x="137" y="380"/>
                      <a:pt x="62" y="461"/>
                      <a:pt x="28" y="466"/>
                    </a:cubicBezTo>
                    <a:cubicBezTo>
                      <a:pt x="27" y="465"/>
                      <a:pt x="25" y="464"/>
                      <a:pt x="24" y="463"/>
                    </a:cubicBezTo>
                    <a:cubicBezTo>
                      <a:pt x="24" y="462"/>
                      <a:pt x="25" y="461"/>
                      <a:pt x="26" y="460"/>
                    </a:cubicBezTo>
                    <a:cubicBezTo>
                      <a:pt x="33" y="443"/>
                      <a:pt x="68" y="433"/>
                      <a:pt x="73" y="413"/>
                    </a:cubicBezTo>
                    <a:cubicBezTo>
                      <a:pt x="67" y="404"/>
                      <a:pt x="69" y="398"/>
                      <a:pt x="67" y="390"/>
                    </a:cubicBezTo>
                    <a:cubicBezTo>
                      <a:pt x="59" y="375"/>
                      <a:pt x="52" y="359"/>
                      <a:pt x="44" y="343"/>
                    </a:cubicBezTo>
                    <a:cubicBezTo>
                      <a:pt x="37" y="320"/>
                      <a:pt x="29" y="296"/>
                      <a:pt x="22" y="272"/>
                    </a:cubicBezTo>
                    <a:cubicBezTo>
                      <a:pt x="17" y="259"/>
                      <a:pt x="4" y="255"/>
                      <a:pt x="0" y="243"/>
                    </a:cubicBezTo>
                    <a:cubicBezTo>
                      <a:pt x="5" y="230"/>
                      <a:pt x="27" y="224"/>
                      <a:pt x="37" y="244"/>
                    </a:cubicBezTo>
                    <a:cubicBezTo>
                      <a:pt x="42" y="254"/>
                      <a:pt x="38" y="264"/>
                      <a:pt x="41" y="275"/>
                    </a:cubicBezTo>
                    <a:cubicBezTo>
                      <a:pt x="47" y="290"/>
                      <a:pt x="53" y="306"/>
                      <a:pt x="59" y="322"/>
                    </a:cubicBezTo>
                    <a:cubicBezTo>
                      <a:pt x="62" y="334"/>
                      <a:pt x="58" y="346"/>
                      <a:pt x="66" y="357"/>
                    </a:cubicBezTo>
                    <a:cubicBezTo>
                      <a:pt x="84" y="352"/>
                      <a:pt x="148" y="309"/>
                      <a:pt x="155" y="290"/>
                    </a:cubicBezTo>
                    <a:cubicBezTo>
                      <a:pt x="154" y="288"/>
                      <a:pt x="152" y="287"/>
                      <a:pt x="150" y="285"/>
                    </a:cubicBezTo>
                    <a:cubicBezTo>
                      <a:pt x="139" y="290"/>
                      <a:pt x="106" y="292"/>
                      <a:pt x="109" y="269"/>
                    </a:cubicBezTo>
                    <a:cubicBezTo>
                      <a:pt x="110" y="268"/>
                      <a:pt x="111" y="267"/>
                      <a:pt x="112" y="266"/>
                    </a:cubicBezTo>
                    <a:cubicBezTo>
                      <a:pt x="128" y="256"/>
                      <a:pt x="139" y="256"/>
                      <a:pt x="156" y="255"/>
                    </a:cubicBezTo>
                    <a:cubicBezTo>
                      <a:pt x="157" y="254"/>
                      <a:pt x="158" y="253"/>
                      <a:pt x="159" y="252"/>
                    </a:cubicBezTo>
                    <a:cubicBezTo>
                      <a:pt x="158" y="244"/>
                      <a:pt x="158" y="237"/>
                      <a:pt x="158" y="229"/>
                    </a:cubicBezTo>
                    <a:cubicBezTo>
                      <a:pt x="157" y="228"/>
                      <a:pt x="156" y="228"/>
                      <a:pt x="156" y="227"/>
                    </a:cubicBezTo>
                    <a:cubicBezTo>
                      <a:pt x="143" y="231"/>
                      <a:pt x="125" y="232"/>
                      <a:pt x="114" y="242"/>
                    </a:cubicBezTo>
                    <a:cubicBezTo>
                      <a:pt x="92" y="263"/>
                      <a:pt x="87" y="301"/>
                      <a:pt x="53" y="281"/>
                    </a:cubicBezTo>
                    <a:cubicBezTo>
                      <a:pt x="53" y="277"/>
                      <a:pt x="53" y="274"/>
                      <a:pt x="53" y="270"/>
                    </a:cubicBezTo>
                    <a:cubicBezTo>
                      <a:pt x="83" y="230"/>
                      <a:pt x="122" y="227"/>
                      <a:pt x="156" y="214"/>
                    </a:cubicBezTo>
                    <a:cubicBezTo>
                      <a:pt x="163" y="201"/>
                      <a:pt x="164" y="177"/>
                      <a:pt x="163" y="164"/>
                    </a:cubicBezTo>
                    <a:cubicBezTo>
                      <a:pt x="162" y="164"/>
                      <a:pt x="161" y="163"/>
                      <a:pt x="159" y="163"/>
                    </a:cubicBezTo>
                    <a:cubicBezTo>
                      <a:pt x="147" y="171"/>
                      <a:pt x="119" y="199"/>
                      <a:pt x="104" y="182"/>
                    </a:cubicBezTo>
                    <a:cubicBezTo>
                      <a:pt x="102" y="177"/>
                      <a:pt x="100" y="172"/>
                      <a:pt x="98" y="167"/>
                    </a:cubicBezTo>
                    <a:cubicBezTo>
                      <a:pt x="91" y="157"/>
                      <a:pt x="87" y="161"/>
                      <a:pt x="83" y="149"/>
                    </a:cubicBezTo>
                    <a:cubicBezTo>
                      <a:pt x="85" y="147"/>
                      <a:pt x="86" y="145"/>
                      <a:pt x="88" y="143"/>
                    </a:cubicBezTo>
                    <a:cubicBezTo>
                      <a:pt x="111" y="139"/>
                      <a:pt x="148" y="135"/>
                      <a:pt x="168" y="114"/>
                    </a:cubicBezTo>
                    <a:cubicBezTo>
                      <a:pt x="169" y="89"/>
                      <a:pt x="170" y="65"/>
                      <a:pt x="171" y="40"/>
                    </a:cubicBezTo>
                    <a:cubicBezTo>
                      <a:pt x="171" y="29"/>
                      <a:pt x="162" y="18"/>
                      <a:pt x="162" y="7"/>
                    </a:cubicBezTo>
                    <a:cubicBezTo>
                      <a:pt x="164" y="6"/>
                      <a:pt x="165" y="4"/>
                      <a:pt x="166" y="3"/>
                    </a:cubicBezTo>
                    <a:cubicBezTo>
                      <a:pt x="171" y="0"/>
                      <a:pt x="174" y="2"/>
                      <a:pt x="179" y="1"/>
                    </a:cubicBezTo>
                    <a:close/>
                    <a:moveTo>
                      <a:pt x="189" y="313"/>
                    </a:moveTo>
                    <a:cubicBezTo>
                      <a:pt x="184" y="314"/>
                      <a:pt x="179" y="315"/>
                      <a:pt x="174" y="316"/>
                    </a:cubicBezTo>
                    <a:cubicBezTo>
                      <a:pt x="171" y="323"/>
                      <a:pt x="171" y="325"/>
                      <a:pt x="172" y="330"/>
                    </a:cubicBezTo>
                    <a:cubicBezTo>
                      <a:pt x="174" y="331"/>
                      <a:pt x="176" y="331"/>
                      <a:pt x="178" y="332"/>
                    </a:cubicBezTo>
                    <a:cubicBezTo>
                      <a:pt x="182" y="326"/>
                      <a:pt x="186" y="320"/>
                      <a:pt x="191" y="314"/>
                    </a:cubicBezTo>
                    <a:cubicBezTo>
                      <a:pt x="190" y="313"/>
                      <a:pt x="190" y="313"/>
                      <a:pt x="189" y="313"/>
                    </a:cubicBezTo>
                    <a:close/>
                    <a:moveTo>
                      <a:pt x="148" y="330"/>
                    </a:moveTo>
                    <a:cubicBezTo>
                      <a:pt x="131" y="345"/>
                      <a:pt x="115" y="359"/>
                      <a:pt x="99" y="374"/>
                    </a:cubicBezTo>
                    <a:cubicBezTo>
                      <a:pt x="90" y="378"/>
                      <a:pt x="82" y="373"/>
                      <a:pt x="74" y="379"/>
                    </a:cubicBezTo>
                    <a:cubicBezTo>
                      <a:pt x="78" y="386"/>
                      <a:pt x="82" y="394"/>
                      <a:pt x="87" y="402"/>
                    </a:cubicBezTo>
                    <a:cubicBezTo>
                      <a:pt x="96" y="399"/>
                      <a:pt x="151" y="354"/>
                      <a:pt x="153" y="348"/>
                    </a:cubicBezTo>
                    <a:cubicBezTo>
                      <a:pt x="153" y="344"/>
                      <a:pt x="153" y="339"/>
                      <a:pt x="153" y="335"/>
                    </a:cubicBezTo>
                    <a:cubicBezTo>
                      <a:pt x="151" y="333"/>
                      <a:pt x="150" y="332"/>
                      <a:pt x="148" y="3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  <p:sp>
            <p:nvSpPr>
              <p:cNvPr id="25" name="ïṩḷiḑé"/>
              <p:cNvSpPr/>
              <p:nvPr/>
            </p:nvSpPr>
            <p:spPr bwMode="auto">
              <a:xfrm>
                <a:off x="8391526" y="2489201"/>
                <a:ext cx="1127125" cy="1479550"/>
              </a:xfrm>
              <a:custGeom>
                <a:avLst/>
                <a:gdLst>
                  <a:gd name="T0" fmla="*/ 113 w 342"/>
                  <a:gd name="T1" fmla="*/ 49 h 448"/>
                  <a:gd name="T2" fmla="*/ 137 w 342"/>
                  <a:gd name="T3" fmla="*/ 96 h 448"/>
                  <a:gd name="T4" fmla="*/ 165 w 342"/>
                  <a:gd name="T5" fmla="*/ 60 h 448"/>
                  <a:gd name="T6" fmla="*/ 150 w 342"/>
                  <a:gd name="T7" fmla="*/ 46 h 448"/>
                  <a:gd name="T8" fmla="*/ 175 w 342"/>
                  <a:gd name="T9" fmla="*/ 30 h 448"/>
                  <a:gd name="T10" fmla="*/ 171 w 342"/>
                  <a:gd name="T11" fmla="*/ 9 h 448"/>
                  <a:gd name="T12" fmla="*/ 200 w 342"/>
                  <a:gd name="T13" fmla="*/ 59 h 448"/>
                  <a:gd name="T14" fmla="*/ 213 w 342"/>
                  <a:gd name="T15" fmla="*/ 139 h 448"/>
                  <a:gd name="T16" fmla="*/ 258 w 342"/>
                  <a:gd name="T17" fmla="*/ 94 h 448"/>
                  <a:gd name="T18" fmla="*/ 242 w 342"/>
                  <a:gd name="T19" fmla="*/ 85 h 448"/>
                  <a:gd name="T20" fmla="*/ 286 w 342"/>
                  <a:gd name="T21" fmla="*/ 36 h 448"/>
                  <a:gd name="T22" fmla="*/ 242 w 342"/>
                  <a:gd name="T23" fmla="*/ 28 h 448"/>
                  <a:gd name="T24" fmla="*/ 249 w 342"/>
                  <a:gd name="T25" fmla="*/ 10 h 448"/>
                  <a:gd name="T26" fmla="*/ 263 w 342"/>
                  <a:gd name="T27" fmla="*/ 124 h 448"/>
                  <a:gd name="T28" fmla="*/ 329 w 342"/>
                  <a:gd name="T29" fmla="*/ 191 h 448"/>
                  <a:gd name="T30" fmla="*/ 285 w 342"/>
                  <a:gd name="T31" fmla="*/ 195 h 448"/>
                  <a:gd name="T32" fmla="*/ 227 w 342"/>
                  <a:gd name="T33" fmla="*/ 199 h 448"/>
                  <a:gd name="T34" fmla="*/ 300 w 342"/>
                  <a:gd name="T35" fmla="*/ 149 h 448"/>
                  <a:gd name="T36" fmla="*/ 296 w 342"/>
                  <a:gd name="T37" fmla="*/ 128 h 448"/>
                  <a:gd name="T38" fmla="*/ 249 w 342"/>
                  <a:gd name="T39" fmla="*/ 150 h 448"/>
                  <a:gd name="T40" fmla="*/ 146 w 342"/>
                  <a:gd name="T41" fmla="*/ 185 h 448"/>
                  <a:gd name="T42" fmla="*/ 119 w 342"/>
                  <a:gd name="T43" fmla="*/ 212 h 448"/>
                  <a:gd name="T44" fmla="*/ 107 w 342"/>
                  <a:gd name="T45" fmla="*/ 213 h 448"/>
                  <a:gd name="T46" fmla="*/ 64 w 342"/>
                  <a:gd name="T47" fmla="*/ 184 h 448"/>
                  <a:gd name="T48" fmla="*/ 88 w 342"/>
                  <a:gd name="T49" fmla="*/ 170 h 448"/>
                  <a:gd name="T50" fmla="*/ 79 w 342"/>
                  <a:gd name="T51" fmla="*/ 95 h 448"/>
                  <a:gd name="T52" fmla="*/ 108 w 342"/>
                  <a:gd name="T53" fmla="*/ 164 h 448"/>
                  <a:gd name="T54" fmla="*/ 107 w 342"/>
                  <a:gd name="T55" fmla="*/ 51 h 448"/>
                  <a:gd name="T56" fmla="*/ 27 w 342"/>
                  <a:gd name="T57" fmla="*/ 174 h 448"/>
                  <a:gd name="T58" fmla="*/ 19 w 342"/>
                  <a:gd name="T59" fmla="*/ 255 h 448"/>
                  <a:gd name="T60" fmla="*/ 21 w 342"/>
                  <a:gd name="T61" fmla="*/ 178 h 448"/>
                  <a:gd name="T62" fmla="*/ 140 w 342"/>
                  <a:gd name="T63" fmla="*/ 118 h 448"/>
                  <a:gd name="T64" fmla="*/ 177 w 342"/>
                  <a:gd name="T65" fmla="*/ 137 h 448"/>
                  <a:gd name="T66" fmla="*/ 167 w 342"/>
                  <a:gd name="T67" fmla="*/ 106 h 448"/>
                  <a:gd name="T68" fmla="*/ 198 w 342"/>
                  <a:gd name="T69" fmla="*/ 111 h 448"/>
                  <a:gd name="T70" fmla="*/ 112 w 342"/>
                  <a:gd name="T71" fmla="*/ 227 h 448"/>
                  <a:gd name="T72" fmla="*/ 144 w 342"/>
                  <a:gd name="T73" fmla="*/ 254 h 448"/>
                  <a:gd name="T74" fmla="*/ 136 w 342"/>
                  <a:gd name="T75" fmla="*/ 282 h 448"/>
                  <a:gd name="T76" fmla="*/ 172 w 342"/>
                  <a:gd name="T77" fmla="*/ 266 h 448"/>
                  <a:gd name="T78" fmla="*/ 127 w 342"/>
                  <a:gd name="T79" fmla="*/ 321 h 448"/>
                  <a:gd name="T80" fmla="*/ 102 w 342"/>
                  <a:gd name="T81" fmla="*/ 339 h 448"/>
                  <a:gd name="T82" fmla="*/ 169 w 342"/>
                  <a:gd name="T83" fmla="*/ 326 h 448"/>
                  <a:gd name="T84" fmla="*/ 120 w 342"/>
                  <a:gd name="T85" fmla="*/ 400 h 448"/>
                  <a:gd name="T86" fmla="*/ 116 w 342"/>
                  <a:gd name="T87" fmla="*/ 406 h 448"/>
                  <a:gd name="T88" fmla="*/ 179 w 342"/>
                  <a:gd name="T89" fmla="*/ 430 h 448"/>
                  <a:gd name="T90" fmla="*/ 240 w 342"/>
                  <a:gd name="T91" fmla="*/ 307 h 448"/>
                  <a:gd name="T92" fmla="*/ 301 w 342"/>
                  <a:gd name="T93" fmla="*/ 336 h 448"/>
                  <a:gd name="T94" fmla="*/ 205 w 342"/>
                  <a:gd name="T95" fmla="*/ 296 h 448"/>
                  <a:gd name="T96" fmla="*/ 207 w 342"/>
                  <a:gd name="T97" fmla="*/ 261 h 448"/>
                  <a:gd name="T98" fmla="*/ 185 w 342"/>
                  <a:gd name="T99" fmla="*/ 246 h 448"/>
                  <a:gd name="T100" fmla="*/ 143 w 342"/>
                  <a:gd name="T10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2" h="448">
                    <a:moveTo>
                      <a:pt x="107" y="51"/>
                    </a:moveTo>
                    <a:cubicBezTo>
                      <a:pt x="109" y="51"/>
                      <a:pt x="111" y="50"/>
                      <a:pt x="113" y="49"/>
                    </a:cubicBezTo>
                    <a:cubicBezTo>
                      <a:pt x="120" y="52"/>
                      <a:pt x="126" y="55"/>
                      <a:pt x="133" y="58"/>
                    </a:cubicBezTo>
                    <a:cubicBezTo>
                      <a:pt x="143" y="74"/>
                      <a:pt x="136" y="82"/>
                      <a:pt x="137" y="96"/>
                    </a:cubicBezTo>
                    <a:cubicBezTo>
                      <a:pt x="138" y="97"/>
                      <a:pt x="138" y="97"/>
                      <a:pt x="139" y="97"/>
                    </a:cubicBezTo>
                    <a:cubicBezTo>
                      <a:pt x="148" y="85"/>
                      <a:pt x="156" y="73"/>
                      <a:pt x="165" y="60"/>
                    </a:cubicBezTo>
                    <a:cubicBezTo>
                      <a:pt x="164" y="58"/>
                      <a:pt x="163" y="56"/>
                      <a:pt x="162" y="54"/>
                    </a:cubicBezTo>
                    <a:cubicBezTo>
                      <a:pt x="156" y="52"/>
                      <a:pt x="154" y="53"/>
                      <a:pt x="150" y="46"/>
                    </a:cubicBezTo>
                    <a:cubicBezTo>
                      <a:pt x="150" y="41"/>
                      <a:pt x="151" y="37"/>
                      <a:pt x="151" y="32"/>
                    </a:cubicBezTo>
                    <a:cubicBezTo>
                      <a:pt x="162" y="27"/>
                      <a:pt x="165" y="33"/>
                      <a:pt x="175" y="30"/>
                    </a:cubicBezTo>
                    <a:cubicBezTo>
                      <a:pt x="175" y="29"/>
                      <a:pt x="175" y="28"/>
                      <a:pt x="175" y="26"/>
                    </a:cubicBezTo>
                    <a:cubicBezTo>
                      <a:pt x="170" y="19"/>
                      <a:pt x="168" y="15"/>
                      <a:pt x="171" y="9"/>
                    </a:cubicBezTo>
                    <a:cubicBezTo>
                      <a:pt x="172" y="8"/>
                      <a:pt x="173" y="7"/>
                      <a:pt x="173" y="6"/>
                    </a:cubicBezTo>
                    <a:cubicBezTo>
                      <a:pt x="207" y="16"/>
                      <a:pt x="202" y="33"/>
                      <a:pt x="200" y="59"/>
                    </a:cubicBezTo>
                    <a:cubicBezTo>
                      <a:pt x="220" y="80"/>
                      <a:pt x="221" y="113"/>
                      <a:pt x="208" y="135"/>
                    </a:cubicBezTo>
                    <a:cubicBezTo>
                      <a:pt x="210" y="136"/>
                      <a:pt x="211" y="138"/>
                      <a:pt x="213" y="139"/>
                    </a:cubicBezTo>
                    <a:cubicBezTo>
                      <a:pt x="214" y="139"/>
                      <a:pt x="214" y="138"/>
                      <a:pt x="215" y="138"/>
                    </a:cubicBezTo>
                    <a:cubicBezTo>
                      <a:pt x="232" y="137"/>
                      <a:pt x="257" y="109"/>
                      <a:pt x="258" y="94"/>
                    </a:cubicBezTo>
                    <a:cubicBezTo>
                      <a:pt x="252" y="93"/>
                      <a:pt x="247" y="93"/>
                      <a:pt x="241" y="93"/>
                    </a:cubicBezTo>
                    <a:cubicBezTo>
                      <a:pt x="240" y="88"/>
                      <a:pt x="240" y="89"/>
                      <a:pt x="242" y="85"/>
                    </a:cubicBezTo>
                    <a:cubicBezTo>
                      <a:pt x="249" y="74"/>
                      <a:pt x="267" y="72"/>
                      <a:pt x="277" y="66"/>
                    </a:cubicBezTo>
                    <a:cubicBezTo>
                      <a:pt x="280" y="56"/>
                      <a:pt x="283" y="46"/>
                      <a:pt x="286" y="36"/>
                    </a:cubicBezTo>
                    <a:cubicBezTo>
                      <a:pt x="284" y="35"/>
                      <a:pt x="283" y="33"/>
                      <a:pt x="281" y="32"/>
                    </a:cubicBezTo>
                    <a:cubicBezTo>
                      <a:pt x="269" y="38"/>
                      <a:pt x="251" y="38"/>
                      <a:pt x="242" y="28"/>
                    </a:cubicBezTo>
                    <a:cubicBezTo>
                      <a:pt x="242" y="23"/>
                      <a:pt x="242" y="19"/>
                      <a:pt x="243" y="15"/>
                    </a:cubicBezTo>
                    <a:cubicBezTo>
                      <a:pt x="245" y="13"/>
                      <a:pt x="247" y="12"/>
                      <a:pt x="249" y="10"/>
                    </a:cubicBezTo>
                    <a:cubicBezTo>
                      <a:pt x="268" y="16"/>
                      <a:pt x="293" y="0"/>
                      <a:pt x="311" y="12"/>
                    </a:cubicBezTo>
                    <a:cubicBezTo>
                      <a:pt x="330" y="25"/>
                      <a:pt x="266" y="104"/>
                      <a:pt x="263" y="124"/>
                    </a:cubicBezTo>
                    <a:cubicBezTo>
                      <a:pt x="275" y="127"/>
                      <a:pt x="289" y="114"/>
                      <a:pt x="303" y="116"/>
                    </a:cubicBezTo>
                    <a:cubicBezTo>
                      <a:pt x="342" y="123"/>
                      <a:pt x="333" y="168"/>
                      <a:pt x="329" y="191"/>
                    </a:cubicBezTo>
                    <a:cubicBezTo>
                      <a:pt x="327" y="192"/>
                      <a:pt x="324" y="193"/>
                      <a:pt x="321" y="195"/>
                    </a:cubicBezTo>
                    <a:cubicBezTo>
                      <a:pt x="305" y="186"/>
                      <a:pt x="302" y="195"/>
                      <a:pt x="285" y="195"/>
                    </a:cubicBezTo>
                    <a:cubicBezTo>
                      <a:pt x="260" y="195"/>
                      <a:pt x="261" y="186"/>
                      <a:pt x="229" y="200"/>
                    </a:cubicBezTo>
                    <a:cubicBezTo>
                      <a:pt x="228" y="200"/>
                      <a:pt x="228" y="199"/>
                      <a:pt x="227" y="199"/>
                    </a:cubicBezTo>
                    <a:cubicBezTo>
                      <a:pt x="226" y="197"/>
                      <a:pt x="225" y="195"/>
                      <a:pt x="225" y="194"/>
                    </a:cubicBezTo>
                    <a:cubicBezTo>
                      <a:pt x="250" y="170"/>
                      <a:pt x="277" y="161"/>
                      <a:pt x="300" y="149"/>
                    </a:cubicBezTo>
                    <a:cubicBezTo>
                      <a:pt x="300" y="147"/>
                      <a:pt x="301" y="145"/>
                      <a:pt x="302" y="143"/>
                    </a:cubicBezTo>
                    <a:cubicBezTo>
                      <a:pt x="300" y="138"/>
                      <a:pt x="298" y="133"/>
                      <a:pt x="296" y="128"/>
                    </a:cubicBezTo>
                    <a:cubicBezTo>
                      <a:pt x="295" y="128"/>
                      <a:pt x="293" y="127"/>
                      <a:pt x="292" y="127"/>
                    </a:cubicBezTo>
                    <a:cubicBezTo>
                      <a:pt x="270" y="150"/>
                      <a:pt x="270" y="141"/>
                      <a:pt x="249" y="150"/>
                    </a:cubicBezTo>
                    <a:cubicBezTo>
                      <a:pt x="239" y="157"/>
                      <a:pt x="229" y="163"/>
                      <a:pt x="219" y="170"/>
                    </a:cubicBezTo>
                    <a:cubicBezTo>
                      <a:pt x="183" y="156"/>
                      <a:pt x="185" y="173"/>
                      <a:pt x="146" y="185"/>
                    </a:cubicBezTo>
                    <a:cubicBezTo>
                      <a:pt x="139" y="185"/>
                      <a:pt x="132" y="186"/>
                      <a:pt x="125" y="186"/>
                    </a:cubicBezTo>
                    <a:cubicBezTo>
                      <a:pt x="115" y="195"/>
                      <a:pt x="121" y="202"/>
                      <a:pt x="119" y="212"/>
                    </a:cubicBezTo>
                    <a:cubicBezTo>
                      <a:pt x="117" y="213"/>
                      <a:pt x="116" y="214"/>
                      <a:pt x="115" y="215"/>
                    </a:cubicBezTo>
                    <a:cubicBezTo>
                      <a:pt x="112" y="215"/>
                      <a:pt x="109" y="214"/>
                      <a:pt x="107" y="213"/>
                    </a:cubicBezTo>
                    <a:cubicBezTo>
                      <a:pt x="90" y="186"/>
                      <a:pt x="89" y="199"/>
                      <a:pt x="65" y="188"/>
                    </a:cubicBezTo>
                    <a:cubicBezTo>
                      <a:pt x="65" y="186"/>
                      <a:pt x="64" y="185"/>
                      <a:pt x="64" y="184"/>
                    </a:cubicBezTo>
                    <a:cubicBezTo>
                      <a:pt x="63" y="179"/>
                      <a:pt x="64" y="178"/>
                      <a:pt x="66" y="173"/>
                    </a:cubicBezTo>
                    <a:cubicBezTo>
                      <a:pt x="73" y="172"/>
                      <a:pt x="81" y="171"/>
                      <a:pt x="88" y="170"/>
                    </a:cubicBezTo>
                    <a:cubicBezTo>
                      <a:pt x="87" y="147"/>
                      <a:pt x="70" y="122"/>
                      <a:pt x="68" y="98"/>
                    </a:cubicBezTo>
                    <a:cubicBezTo>
                      <a:pt x="74" y="94"/>
                      <a:pt x="74" y="95"/>
                      <a:pt x="79" y="95"/>
                    </a:cubicBezTo>
                    <a:cubicBezTo>
                      <a:pt x="84" y="97"/>
                      <a:pt x="89" y="100"/>
                      <a:pt x="93" y="103"/>
                    </a:cubicBezTo>
                    <a:cubicBezTo>
                      <a:pt x="98" y="127"/>
                      <a:pt x="94" y="140"/>
                      <a:pt x="108" y="164"/>
                    </a:cubicBezTo>
                    <a:cubicBezTo>
                      <a:pt x="115" y="165"/>
                      <a:pt x="119" y="166"/>
                      <a:pt x="128" y="161"/>
                    </a:cubicBezTo>
                    <a:cubicBezTo>
                      <a:pt x="132" y="128"/>
                      <a:pt x="104" y="84"/>
                      <a:pt x="107" y="51"/>
                    </a:cubicBezTo>
                    <a:close/>
                    <a:moveTo>
                      <a:pt x="21" y="178"/>
                    </a:moveTo>
                    <a:cubicBezTo>
                      <a:pt x="23" y="177"/>
                      <a:pt x="25" y="175"/>
                      <a:pt x="27" y="174"/>
                    </a:cubicBezTo>
                    <a:cubicBezTo>
                      <a:pt x="28" y="175"/>
                      <a:pt x="28" y="175"/>
                      <a:pt x="29" y="176"/>
                    </a:cubicBezTo>
                    <a:cubicBezTo>
                      <a:pt x="50" y="192"/>
                      <a:pt x="39" y="239"/>
                      <a:pt x="19" y="255"/>
                    </a:cubicBezTo>
                    <a:cubicBezTo>
                      <a:pt x="15" y="254"/>
                      <a:pt x="12" y="253"/>
                      <a:pt x="9" y="252"/>
                    </a:cubicBezTo>
                    <a:cubicBezTo>
                      <a:pt x="0" y="231"/>
                      <a:pt x="20" y="200"/>
                      <a:pt x="21" y="178"/>
                    </a:cubicBezTo>
                    <a:close/>
                    <a:moveTo>
                      <a:pt x="177" y="75"/>
                    </a:moveTo>
                    <a:cubicBezTo>
                      <a:pt x="169" y="90"/>
                      <a:pt x="146" y="102"/>
                      <a:pt x="140" y="118"/>
                    </a:cubicBezTo>
                    <a:cubicBezTo>
                      <a:pt x="143" y="130"/>
                      <a:pt x="146" y="143"/>
                      <a:pt x="149" y="155"/>
                    </a:cubicBezTo>
                    <a:cubicBezTo>
                      <a:pt x="159" y="155"/>
                      <a:pt x="175" y="151"/>
                      <a:pt x="177" y="137"/>
                    </a:cubicBezTo>
                    <a:cubicBezTo>
                      <a:pt x="169" y="132"/>
                      <a:pt x="153" y="125"/>
                      <a:pt x="159" y="112"/>
                    </a:cubicBezTo>
                    <a:cubicBezTo>
                      <a:pt x="162" y="110"/>
                      <a:pt x="164" y="108"/>
                      <a:pt x="167" y="106"/>
                    </a:cubicBezTo>
                    <a:cubicBezTo>
                      <a:pt x="177" y="104"/>
                      <a:pt x="182" y="108"/>
                      <a:pt x="190" y="116"/>
                    </a:cubicBezTo>
                    <a:cubicBezTo>
                      <a:pt x="193" y="115"/>
                      <a:pt x="195" y="113"/>
                      <a:pt x="198" y="111"/>
                    </a:cubicBezTo>
                    <a:cubicBezTo>
                      <a:pt x="205" y="100"/>
                      <a:pt x="201" y="60"/>
                      <a:pt x="177" y="75"/>
                    </a:cubicBezTo>
                    <a:close/>
                    <a:moveTo>
                      <a:pt x="112" y="227"/>
                    </a:moveTo>
                    <a:cubicBezTo>
                      <a:pt x="111" y="233"/>
                      <a:pt x="110" y="236"/>
                      <a:pt x="114" y="244"/>
                    </a:cubicBezTo>
                    <a:cubicBezTo>
                      <a:pt x="126" y="249"/>
                      <a:pt x="133" y="251"/>
                      <a:pt x="144" y="254"/>
                    </a:cubicBezTo>
                    <a:cubicBezTo>
                      <a:pt x="143" y="262"/>
                      <a:pt x="135" y="271"/>
                      <a:pt x="132" y="278"/>
                    </a:cubicBezTo>
                    <a:cubicBezTo>
                      <a:pt x="134" y="279"/>
                      <a:pt x="135" y="280"/>
                      <a:pt x="136" y="282"/>
                    </a:cubicBezTo>
                    <a:cubicBezTo>
                      <a:pt x="146" y="276"/>
                      <a:pt x="157" y="270"/>
                      <a:pt x="167" y="265"/>
                    </a:cubicBezTo>
                    <a:cubicBezTo>
                      <a:pt x="169" y="265"/>
                      <a:pt x="170" y="265"/>
                      <a:pt x="172" y="266"/>
                    </a:cubicBezTo>
                    <a:cubicBezTo>
                      <a:pt x="178" y="280"/>
                      <a:pt x="173" y="289"/>
                      <a:pt x="177" y="303"/>
                    </a:cubicBezTo>
                    <a:cubicBezTo>
                      <a:pt x="160" y="309"/>
                      <a:pt x="143" y="315"/>
                      <a:pt x="127" y="321"/>
                    </a:cubicBezTo>
                    <a:cubicBezTo>
                      <a:pt x="117" y="324"/>
                      <a:pt x="107" y="320"/>
                      <a:pt x="97" y="324"/>
                    </a:cubicBezTo>
                    <a:cubicBezTo>
                      <a:pt x="96" y="329"/>
                      <a:pt x="96" y="332"/>
                      <a:pt x="102" y="339"/>
                    </a:cubicBezTo>
                    <a:cubicBezTo>
                      <a:pt x="114" y="342"/>
                      <a:pt x="133" y="355"/>
                      <a:pt x="148" y="341"/>
                    </a:cubicBezTo>
                    <a:cubicBezTo>
                      <a:pt x="154" y="335"/>
                      <a:pt x="160" y="328"/>
                      <a:pt x="169" y="326"/>
                    </a:cubicBezTo>
                    <a:cubicBezTo>
                      <a:pt x="187" y="327"/>
                      <a:pt x="162" y="392"/>
                      <a:pt x="160" y="404"/>
                    </a:cubicBezTo>
                    <a:cubicBezTo>
                      <a:pt x="149" y="409"/>
                      <a:pt x="130" y="404"/>
                      <a:pt x="120" y="400"/>
                    </a:cubicBezTo>
                    <a:cubicBezTo>
                      <a:pt x="118" y="401"/>
                      <a:pt x="117" y="402"/>
                      <a:pt x="116" y="403"/>
                    </a:cubicBezTo>
                    <a:cubicBezTo>
                      <a:pt x="116" y="404"/>
                      <a:pt x="116" y="405"/>
                      <a:pt x="116" y="406"/>
                    </a:cubicBezTo>
                    <a:cubicBezTo>
                      <a:pt x="125" y="415"/>
                      <a:pt x="132" y="411"/>
                      <a:pt x="137" y="422"/>
                    </a:cubicBezTo>
                    <a:cubicBezTo>
                      <a:pt x="145" y="438"/>
                      <a:pt x="169" y="448"/>
                      <a:pt x="179" y="430"/>
                    </a:cubicBezTo>
                    <a:cubicBezTo>
                      <a:pt x="196" y="398"/>
                      <a:pt x="187" y="345"/>
                      <a:pt x="201" y="319"/>
                    </a:cubicBezTo>
                    <a:cubicBezTo>
                      <a:pt x="209" y="308"/>
                      <a:pt x="229" y="311"/>
                      <a:pt x="240" y="307"/>
                    </a:cubicBezTo>
                    <a:cubicBezTo>
                      <a:pt x="256" y="313"/>
                      <a:pt x="270" y="330"/>
                      <a:pt x="284" y="340"/>
                    </a:cubicBezTo>
                    <a:cubicBezTo>
                      <a:pt x="291" y="340"/>
                      <a:pt x="292" y="342"/>
                      <a:pt x="301" y="336"/>
                    </a:cubicBezTo>
                    <a:cubicBezTo>
                      <a:pt x="302" y="330"/>
                      <a:pt x="301" y="326"/>
                      <a:pt x="301" y="319"/>
                    </a:cubicBezTo>
                    <a:cubicBezTo>
                      <a:pt x="268" y="279"/>
                      <a:pt x="247" y="286"/>
                      <a:pt x="205" y="296"/>
                    </a:cubicBezTo>
                    <a:cubicBezTo>
                      <a:pt x="201" y="296"/>
                      <a:pt x="202" y="296"/>
                      <a:pt x="199" y="295"/>
                    </a:cubicBezTo>
                    <a:cubicBezTo>
                      <a:pt x="199" y="283"/>
                      <a:pt x="209" y="275"/>
                      <a:pt x="207" y="261"/>
                    </a:cubicBezTo>
                    <a:cubicBezTo>
                      <a:pt x="199" y="251"/>
                      <a:pt x="194" y="253"/>
                      <a:pt x="186" y="250"/>
                    </a:cubicBezTo>
                    <a:cubicBezTo>
                      <a:pt x="186" y="248"/>
                      <a:pt x="185" y="247"/>
                      <a:pt x="185" y="246"/>
                    </a:cubicBezTo>
                    <a:cubicBezTo>
                      <a:pt x="202" y="237"/>
                      <a:pt x="213" y="247"/>
                      <a:pt x="212" y="225"/>
                    </a:cubicBezTo>
                    <a:cubicBezTo>
                      <a:pt x="192" y="200"/>
                      <a:pt x="167" y="223"/>
                      <a:pt x="143" y="224"/>
                    </a:cubicBezTo>
                    <a:cubicBezTo>
                      <a:pt x="131" y="224"/>
                      <a:pt x="126" y="217"/>
                      <a:pt x="1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fontAlgn="auto"/>
                <a:endParaRPr/>
              </a:p>
            </p:txBody>
          </p:sp>
        </p:grpSp>
        <p:sp>
          <p:nvSpPr>
            <p:cNvPr id="21" name="išļíḓê"/>
            <p:cNvSpPr/>
            <p:nvPr/>
          </p:nvSpPr>
          <p:spPr bwMode="auto">
            <a:xfrm>
              <a:off x="5206968" y="3930814"/>
              <a:ext cx="3924181" cy="317512"/>
            </a:xfrm>
            <a:custGeom>
              <a:avLst/>
              <a:gdLst>
                <a:gd name="T0" fmla="*/ 71 w 1458"/>
                <a:gd name="T1" fmla="*/ 91 h 118"/>
                <a:gd name="T2" fmla="*/ 124 w 1458"/>
                <a:gd name="T3" fmla="*/ 23 h 118"/>
                <a:gd name="T4" fmla="*/ 93 w 1458"/>
                <a:gd name="T5" fmla="*/ 58 h 118"/>
                <a:gd name="T6" fmla="*/ 124 w 1458"/>
                <a:gd name="T7" fmla="*/ 33 h 118"/>
                <a:gd name="T8" fmla="*/ 192 w 1458"/>
                <a:gd name="T9" fmla="*/ 26 h 118"/>
                <a:gd name="T10" fmla="*/ 186 w 1458"/>
                <a:gd name="T11" fmla="*/ 56 h 118"/>
                <a:gd name="T12" fmla="*/ 228 w 1458"/>
                <a:gd name="T13" fmla="*/ 85 h 118"/>
                <a:gd name="T14" fmla="*/ 237 w 1458"/>
                <a:gd name="T15" fmla="*/ 2 h 118"/>
                <a:gd name="T16" fmla="*/ 240 w 1458"/>
                <a:gd name="T17" fmla="*/ 80 h 118"/>
                <a:gd name="T18" fmla="*/ 298 w 1458"/>
                <a:gd name="T19" fmla="*/ 23 h 118"/>
                <a:gd name="T20" fmla="*/ 306 w 1458"/>
                <a:gd name="T21" fmla="*/ 37 h 118"/>
                <a:gd name="T22" fmla="*/ 389 w 1458"/>
                <a:gd name="T23" fmla="*/ 70 h 118"/>
                <a:gd name="T24" fmla="*/ 371 w 1458"/>
                <a:gd name="T25" fmla="*/ 23 h 118"/>
                <a:gd name="T26" fmla="*/ 383 w 1458"/>
                <a:gd name="T27" fmla="*/ 80 h 118"/>
                <a:gd name="T28" fmla="*/ 353 w 1458"/>
                <a:gd name="T29" fmla="*/ 52 h 118"/>
                <a:gd name="T30" fmla="*/ 426 w 1458"/>
                <a:gd name="T31" fmla="*/ 58 h 118"/>
                <a:gd name="T32" fmla="*/ 437 w 1458"/>
                <a:gd name="T33" fmla="*/ 35 h 118"/>
                <a:gd name="T34" fmla="*/ 471 w 1458"/>
                <a:gd name="T35" fmla="*/ 30 h 118"/>
                <a:gd name="T36" fmla="*/ 465 w 1458"/>
                <a:gd name="T37" fmla="*/ 83 h 118"/>
                <a:gd name="T38" fmla="*/ 444 w 1458"/>
                <a:gd name="T39" fmla="*/ 84 h 118"/>
                <a:gd name="T40" fmla="*/ 512 w 1458"/>
                <a:gd name="T41" fmla="*/ 80 h 118"/>
                <a:gd name="T42" fmla="*/ 500 w 1458"/>
                <a:gd name="T43" fmla="*/ 51 h 118"/>
                <a:gd name="T44" fmla="*/ 544 w 1458"/>
                <a:gd name="T45" fmla="*/ 32 h 118"/>
                <a:gd name="T46" fmla="*/ 509 w 1458"/>
                <a:gd name="T47" fmla="*/ 45 h 118"/>
                <a:gd name="T48" fmla="*/ 537 w 1458"/>
                <a:gd name="T49" fmla="*/ 90 h 118"/>
                <a:gd name="T50" fmla="*/ 579 w 1458"/>
                <a:gd name="T51" fmla="*/ 90 h 118"/>
                <a:gd name="T52" fmla="*/ 573 w 1458"/>
                <a:gd name="T53" fmla="*/ 9 h 118"/>
                <a:gd name="T54" fmla="*/ 584 w 1458"/>
                <a:gd name="T55" fmla="*/ 78 h 118"/>
                <a:gd name="T56" fmla="*/ 641 w 1458"/>
                <a:gd name="T57" fmla="*/ 92 h 118"/>
                <a:gd name="T58" fmla="*/ 670 w 1458"/>
                <a:gd name="T59" fmla="*/ 61 h 118"/>
                <a:gd name="T60" fmla="*/ 658 w 1458"/>
                <a:gd name="T61" fmla="*/ 52 h 118"/>
                <a:gd name="T62" fmla="*/ 701 w 1458"/>
                <a:gd name="T63" fmla="*/ 25 h 118"/>
                <a:gd name="T64" fmla="*/ 708 w 1458"/>
                <a:gd name="T65" fmla="*/ 37 h 118"/>
                <a:gd name="T66" fmla="*/ 750 w 1458"/>
                <a:gd name="T67" fmla="*/ 25 h 118"/>
                <a:gd name="T68" fmla="*/ 794 w 1458"/>
                <a:gd name="T69" fmla="*/ 91 h 118"/>
                <a:gd name="T70" fmla="*/ 751 w 1458"/>
                <a:gd name="T71" fmla="*/ 55 h 118"/>
                <a:gd name="T72" fmla="*/ 905 w 1458"/>
                <a:gd name="T73" fmla="*/ 87 h 118"/>
                <a:gd name="T74" fmla="*/ 860 w 1458"/>
                <a:gd name="T75" fmla="*/ 52 h 118"/>
                <a:gd name="T76" fmla="*/ 945 w 1458"/>
                <a:gd name="T77" fmla="*/ 91 h 118"/>
                <a:gd name="T78" fmla="*/ 998 w 1458"/>
                <a:gd name="T79" fmla="*/ 39 h 118"/>
                <a:gd name="T80" fmla="*/ 973 w 1458"/>
                <a:gd name="T81" fmla="*/ 33 h 118"/>
                <a:gd name="T82" fmla="*/ 1034 w 1458"/>
                <a:gd name="T83" fmla="*/ 0 h 118"/>
                <a:gd name="T84" fmla="*/ 1023 w 1458"/>
                <a:gd name="T85" fmla="*/ 91 h 118"/>
                <a:gd name="T86" fmla="*/ 1100 w 1458"/>
                <a:gd name="T87" fmla="*/ 25 h 118"/>
                <a:gd name="T88" fmla="*/ 1156 w 1458"/>
                <a:gd name="T89" fmla="*/ 92 h 118"/>
                <a:gd name="T90" fmla="*/ 1185 w 1458"/>
                <a:gd name="T91" fmla="*/ 61 h 118"/>
                <a:gd name="T92" fmla="*/ 1174 w 1458"/>
                <a:gd name="T93" fmla="*/ 52 h 118"/>
                <a:gd name="T94" fmla="*/ 1216 w 1458"/>
                <a:gd name="T95" fmla="*/ 25 h 118"/>
                <a:gd name="T96" fmla="*/ 1223 w 1458"/>
                <a:gd name="T97" fmla="*/ 37 h 118"/>
                <a:gd name="T98" fmla="*/ 1267 w 1458"/>
                <a:gd name="T99" fmla="*/ 80 h 118"/>
                <a:gd name="T100" fmla="*/ 1255 w 1458"/>
                <a:gd name="T101" fmla="*/ 51 h 118"/>
                <a:gd name="T102" fmla="*/ 1300 w 1458"/>
                <a:gd name="T103" fmla="*/ 32 h 118"/>
                <a:gd name="T104" fmla="*/ 1265 w 1458"/>
                <a:gd name="T105" fmla="*/ 45 h 118"/>
                <a:gd name="T106" fmla="*/ 1293 w 1458"/>
                <a:gd name="T107" fmla="*/ 90 h 118"/>
                <a:gd name="T108" fmla="*/ 1337 w 1458"/>
                <a:gd name="T109" fmla="*/ 13 h 118"/>
                <a:gd name="T110" fmla="*/ 1386 w 1458"/>
                <a:gd name="T111" fmla="*/ 81 h 118"/>
                <a:gd name="T112" fmla="*/ 1355 w 1458"/>
                <a:gd name="T113" fmla="*/ 34 h 118"/>
                <a:gd name="T114" fmla="*/ 1386 w 1458"/>
                <a:gd name="T115" fmla="*/ 34 h 118"/>
                <a:gd name="T116" fmla="*/ 1403 w 1458"/>
                <a:gd name="T117" fmla="*/ 116 h 118"/>
                <a:gd name="T118" fmla="*/ 1398 w 1458"/>
                <a:gd name="T119" fmla="*/ 25 h 118"/>
                <a:gd name="T120" fmla="*/ 1433 w 1458"/>
                <a:gd name="T121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8" h="118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93" y="58"/>
                  </a:moveTo>
                  <a:cubicBezTo>
                    <a:pt x="93" y="46"/>
                    <a:pt x="96" y="37"/>
                    <a:pt x="103" y="31"/>
                  </a:cubicBezTo>
                  <a:cubicBezTo>
                    <a:pt x="109" y="26"/>
                    <a:pt x="116" y="23"/>
                    <a:pt x="124" y="23"/>
                  </a:cubicBezTo>
                  <a:cubicBezTo>
                    <a:pt x="133" y="23"/>
                    <a:pt x="140" y="26"/>
                    <a:pt x="146" y="32"/>
                  </a:cubicBezTo>
                  <a:cubicBezTo>
                    <a:pt x="152" y="38"/>
                    <a:pt x="155" y="46"/>
                    <a:pt x="155" y="57"/>
                  </a:cubicBezTo>
                  <a:cubicBezTo>
                    <a:pt x="155" y="65"/>
                    <a:pt x="153" y="72"/>
                    <a:pt x="151" y="77"/>
                  </a:cubicBezTo>
                  <a:cubicBezTo>
                    <a:pt x="148" y="82"/>
                    <a:pt x="145" y="86"/>
                    <a:pt x="140" y="88"/>
                  </a:cubicBezTo>
                  <a:cubicBezTo>
                    <a:pt x="135" y="91"/>
                    <a:pt x="130" y="92"/>
                    <a:pt x="124" y="92"/>
                  </a:cubicBezTo>
                  <a:cubicBezTo>
                    <a:pt x="115" y="92"/>
                    <a:pt x="107" y="89"/>
                    <a:pt x="101" y="83"/>
                  </a:cubicBezTo>
                  <a:cubicBezTo>
                    <a:pt x="96" y="78"/>
                    <a:pt x="93" y="69"/>
                    <a:pt x="93" y="58"/>
                  </a:cubicBezTo>
                  <a:close/>
                  <a:moveTo>
                    <a:pt x="104" y="58"/>
                  </a:moveTo>
                  <a:cubicBezTo>
                    <a:pt x="104" y="66"/>
                    <a:pt x="106" y="73"/>
                    <a:pt x="110" y="77"/>
                  </a:cubicBezTo>
                  <a:cubicBezTo>
                    <a:pt x="114" y="81"/>
                    <a:pt x="118" y="83"/>
                    <a:pt x="124" y="83"/>
                  </a:cubicBezTo>
                  <a:cubicBezTo>
                    <a:pt x="129" y="83"/>
                    <a:pt x="134" y="81"/>
                    <a:pt x="138" y="77"/>
                  </a:cubicBezTo>
                  <a:cubicBezTo>
                    <a:pt x="141" y="73"/>
                    <a:pt x="143" y="66"/>
                    <a:pt x="143" y="57"/>
                  </a:cubicBezTo>
                  <a:cubicBezTo>
                    <a:pt x="143" y="49"/>
                    <a:pt x="141" y="43"/>
                    <a:pt x="138" y="39"/>
                  </a:cubicBezTo>
                  <a:cubicBezTo>
                    <a:pt x="134" y="35"/>
                    <a:pt x="129" y="33"/>
                    <a:pt x="124" y="33"/>
                  </a:cubicBezTo>
                  <a:cubicBezTo>
                    <a:pt x="118" y="33"/>
                    <a:pt x="114" y="35"/>
                    <a:pt x="110" y="39"/>
                  </a:cubicBezTo>
                  <a:cubicBezTo>
                    <a:pt x="106" y="43"/>
                    <a:pt x="104" y="49"/>
                    <a:pt x="104" y="58"/>
                  </a:cubicBezTo>
                  <a:close/>
                  <a:moveTo>
                    <a:pt x="175" y="91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7" y="30"/>
                    <a:pt x="190" y="27"/>
                    <a:pt x="192" y="26"/>
                  </a:cubicBezTo>
                  <a:cubicBezTo>
                    <a:pt x="194" y="24"/>
                    <a:pt x="196" y="23"/>
                    <a:pt x="199" y="23"/>
                  </a:cubicBezTo>
                  <a:cubicBezTo>
                    <a:pt x="203" y="23"/>
                    <a:pt x="207" y="25"/>
                    <a:pt x="211" y="2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4" y="36"/>
                    <a:pt x="201" y="35"/>
                    <a:pt x="199" y="35"/>
                  </a:cubicBezTo>
                  <a:cubicBezTo>
                    <a:pt x="196" y="35"/>
                    <a:pt x="194" y="36"/>
                    <a:pt x="192" y="37"/>
                  </a:cubicBezTo>
                  <a:cubicBezTo>
                    <a:pt x="190" y="39"/>
                    <a:pt x="189" y="41"/>
                    <a:pt x="188" y="43"/>
                  </a:cubicBezTo>
                  <a:cubicBezTo>
                    <a:pt x="187" y="47"/>
                    <a:pt x="186" y="52"/>
                    <a:pt x="186" y="56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5" y="91"/>
                    <a:pt x="175" y="91"/>
                    <a:pt x="175" y="91"/>
                  </a:cubicBezTo>
                  <a:close/>
                  <a:moveTo>
                    <a:pt x="249" y="81"/>
                  </a:moveTo>
                  <a:cubicBezTo>
                    <a:pt x="250" y="91"/>
                    <a:pt x="250" y="91"/>
                    <a:pt x="250" y="91"/>
                  </a:cubicBezTo>
                  <a:cubicBezTo>
                    <a:pt x="247" y="91"/>
                    <a:pt x="244" y="92"/>
                    <a:pt x="242" y="92"/>
                  </a:cubicBezTo>
                  <a:cubicBezTo>
                    <a:pt x="238" y="92"/>
                    <a:pt x="235" y="91"/>
                    <a:pt x="232" y="90"/>
                  </a:cubicBezTo>
                  <a:cubicBezTo>
                    <a:pt x="230" y="88"/>
                    <a:pt x="229" y="87"/>
                    <a:pt x="228" y="85"/>
                  </a:cubicBezTo>
                  <a:cubicBezTo>
                    <a:pt x="227" y="83"/>
                    <a:pt x="226" y="78"/>
                    <a:pt x="226" y="72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8" y="77"/>
                    <a:pt x="238" y="78"/>
                  </a:cubicBezTo>
                  <a:cubicBezTo>
                    <a:pt x="238" y="79"/>
                    <a:pt x="239" y="80"/>
                    <a:pt x="240" y="80"/>
                  </a:cubicBezTo>
                  <a:cubicBezTo>
                    <a:pt x="241" y="81"/>
                    <a:pt x="242" y="81"/>
                    <a:pt x="244" y="81"/>
                  </a:cubicBezTo>
                  <a:cubicBezTo>
                    <a:pt x="245" y="81"/>
                    <a:pt x="247" y="81"/>
                    <a:pt x="249" y="81"/>
                  </a:cubicBezTo>
                  <a:close/>
                  <a:moveTo>
                    <a:pt x="267" y="91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3" y="26"/>
                    <a:pt x="290" y="23"/>
                    <a:pt x="298" y="23"/>
                  </a:cubicBezTo>
                  <a:cubicBezTo>
                    <a:pt x="302" y="23"/>
                    <a:pt x="307" y="24"/>
                    <a:pt x="310" y="26"/>
                  </a:cubicBezTo>
                  <a:cubicBezTo>
                    <a:pt x="314" y="28"/>
                    <a:pt x="316" y="31"/>
                    <a:pt x="318" y="34"/>
                  </a:cubicBezTo>
                  <a:cubicBezTo>
                    <a:pt x="320" y="38"/>
                    <a:pt x="320" y="43"/>
                    <a:pt x="320" y="49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9" y="43"/>
                    <a:pt x="308" y="39"/>
                    <a:pt x="306" y="37"/>
                  </a:cubicBezTo>
                  <a:cubicBezTo>
                    <a:pt x="303" y="34"/>
                    <a:pt x="300" y="33"/>
                    <a:pt x="295" y="33"/>
                  </a:cubicBezTo>
                  <a:cubicBezTo>
                    <a:pt x="292" y="33"/>
                    <a:pt x="289" y="34"/>
                    <a:pt x="286" y="36"/>
                  </a:cubicBezTo>
                  <a:cubicBezTo>
                    <a:pt x="283" y="37"/>
                    <a:pt x="281" y="40"/>
                    <a:pt x="280" y="43"/>
                  </a:cubicBezTo>
                  <a:cubicBezTo>
                    <a:pt x="278" y="46"/>
                    <a:pt x="278" y="50"/>
                    <a:pt x="278" y="55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7" y="91"/>
                    <a:pt x="267" y="91"/>
                    <a:pt x="267" y="91"/>
                  </a:cubicBezTo>
                  <a:close/>
                  <a:moveTo>
                    <a:pt x="389" y="70"/>
                  </a:moveTo>
                  <a:cubicBezTo>
                    <a:pt x="401" y="71"/>
                    <a:pt x="401" y="71"/>
                    <a:pt x="401" y="71"/>
                  </a:cubicBezTo>
                  <a:cubicBezTo>
                    <a:pt x="399" y="78"/>
                    <a:pt x="396" y="83"/>
                    <a:pt x="391" y="87"/>
                  </a:cubicBezTo>
                  <a:cubicBezTo>
                    <a:pt x="386" y="90"/>
                    <a:pt x="380" y="92"/>
                    <a:pt x="372" y="92"/>
                  </a:cubicBezTo>
                  <a:cubicBezTo>
                    <a:pt x="362" y="92"/>
                    <a:pt x="355" y="89"/>
                    <a:pt x="349" y="83"/>
                  </a:cubicBezTo>
                  <a:cubicBezTo>
                    <a:pt x="343" y="77"/>
                    <a:pt x="341" y="69"/>
                    <a:pt x="341" y="58"/>
                  </a:cubicBezTo>
                  <a:cubicBezTo>
                    <a:pt x="341" y="47"/>
                    <a:pt x="344" y="39"/>
                    <a:pt x="349" y="33"/>
                  </a:cubicBezTo>
                  <a:cubicBezTo>
                    <a:pt x="355" y="26"/>
                    <a:pt x="362" y="23"/>
                    <a:pt x="371" y="23"/>
                  </a:cubicBezTo>
                  <a:cubicBezTo>
                    <a:pt x="380" y="23"/>
                    <a:pt x="387" y="26"/>
                    <a:pt x="393" y="32"/>
                  </a:cubicBezTo>
                  <a:cubicBezTo>
                    <a:pt x="399" y="38"/>
                    <a:pt x="401" y="47"/>
                    <a:pt x="401" y="58"/>
                  </a:cubicBezTo>
                  <a:cubicBezTo>
                    <a:pt x="401" y="58"/>
                    <a:pt x="401" y="59"/>
                    <a:pt x="401" y="61"/>
                  </a:cubicBezTo>
                  <a:cubicBezTo>
                    <a:pt x="352" y="61"/>
                    <a:pt x="352" y="61"/>
                    <a:pt x="352" y="61"/>
                  </a:cubicBezTo>
                  <a:cubicBezTo>
                    <a:pt x="353" y="68"/>
                    <a:pt x="355" y="74"/>
                    <a:pt x="358" y="77"/>
                  </a:cubicBezTo>
                  <a:cubicBezTo>
                    <a:pt x="362" y="81"/>
                    <a:pt x="367" y="83"/>
                    <a:pt x="372" y="83"/>
                  </a:cubicBezTo>
                  <a:cubicBezTo>
                    <a:pt x="376" y="83"/>
                    <a:pt x="380" y="82"/>
                    <a:pt x="383" y="80"/>
                  </a:cubicBezTo>
                  <a:cubicBezTo>
                    <a:pt x="385" y="78"/>
                    <a:pt x="388" y="74"/>
                    <a:pt x="389" y="70"/>
                  </a:cubicBezTo>
                  <a:close/>
                  <a:moveTo>
                    <a:pt x="353" y="52"/>
                  </a:moveTo>
                  <a:cubicBezTo>
                    <a:pt x="390" y="52"/>
                    <a:pt x="390" y="52"/>
                    <a:pt x="390" y="52"/>
                  </a:cubicBezTo>
                  <a:cubicBezTo>
                    <a:pt x="389" y="46"/>
                    <a:pt x="388" y="42"/>
                    <a:pt x="385" y="39"/>
                  </a:cubicBezTo>
                  <a:cubicBezTo>
                    <a:pt x="382" y="35"/>
                    <a:pt x="377" y="33"/>
                    <a:pt x="372" y="33"/>
                  </a:cubicBezTo>
                  <a:cubicBezTo>
                    <a:pt x="366" y="33"/>
                    <a:pt x="362" y="34"/>
                    <a:pt x="359" y="38"/>
                  </a:cubicBezTo>
                  <a:cubicBezTo>
                    <a:pt x="355" y="41"/>
                    <a:pt x="353" y="46"/>
                    <a:pt x="353" y="52"/>
                  </a:cubicBezTo>
                  <a:close/>
                  <a:moveTo>
                    <a:pt x="465" y="83"/>
                  </a:moveTo>
                  <a:cubicBezTo>
                    <a:pt x="461" y="86"/>
                    <a:pt x="457" y="89"/>
                    <a:pt x="453" y="90"/>
                  </a:cubicBezTo>
                  <a:cubicBezTo>
                    <a:pt x="449" y="92"/>
                    <a:pt x="445" y="92"/>
                    <a:pt x="441" y="92"/>
                  </a:cubicBezTo>
                  <a:cubicBezTo>
                    <a:pt x="434" y="92"/>
                    <a:pt x="428" y="91"/>
                    <a:pt x="424" y="87"/>
                  </a:cubicBezTo>
                  <a:cubicBezTo>
                    <a:pt x="420" y="83"/>
                    <a:pt x="418" y="79"/>
                    <a:pt x="418" y="73"/>
                  </a:cubicBezTo>
                  <a:cubicBezTo>
                    <a:pt x="418" y="70"/>
                    <a:pt x="419" y="67"/>
                    <a:pt x="421" y="65"/>
                  </a:cubicBezTo>
                  <a:cubicBezTo>
                    <a:pt x="422" y="62"/>
                    <a:pt x="424" y="60"/>
                    <a:pt x="426" y="58"/>
                  </a:cubicBezTo>
                  <a:cubicBezTo>
                    <a:pt x="429" y="57"/>
                    <a:pt x="431" y="55"/>
                    <a:pt x="434" y="55"/>
                  </a:cubicBezTo>
                  <a:cubicBezTo>
                    <a:pt x="437" y="54"/>
                    <a:pt x="440" y="53"/>
                    <a:pt x="444" y="53"/>
                  </a:cubicBezTo>
                  <a:cubicBezTo>
                    <a:pt x="453" y="52"/>
                    <a:pt x="460" y="50"/>
                    <a:pt x="464" y="49"/>
                  </a:cubicBezTo>
                  <a:cubicBezTo>
                    <a:pt x="464" y="47"/>
                    <a:pt x="464" y="46"/>
                    <a:pt x="464" y="46"/>
                  </a:cubicBezTo>
                  <a:cubicBezTo>
                    <a:pt x="464" y="42"/>
                    <a:pt x="463" y="38"/>
                    <a:pt x="461" y="36"/>
                  </a:cubicBezTo>
                  <a:cubicBezTo>
                    <a:pt x="458" y="34"/>
                    <a:pt x="454" y="33"/>
                    <a:pt x="448" y="33"/>
                  </a:cubicBezTo>
                  <a:cubicBezTo>
                    <a:pt x="443" y="33"/>
                    <a:pt x="439" y="34"/>
                    <a:pt x="437" y="35"/>
                  </a:cubicBezTo>
                  <a:cubicBezTo>
                    <a:pt x="434" y="37"/>
                    <a:pt x="432" y="41"/>
                    <a:pt x="431" y="45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1" y="39"/>
                    <a:pt x="423" y="35"/>
                    <a:pt x="425" y="32"/>
                  </a:cubicBezTo>
                  <a:cubicBezTo>
                    <a:pt x="427" y="30"/>
                    <a:pt x="431" y="27"/>
                    <a:pt x="435" y="26"/>
                  </a:cubicBezTo>
                  <a:cubicBezTo>
                    <a:pt x="439" y="24"/>
                    <a:pt x="444" y="23"/>
                    <a:pt x="450" y="23"/>
                  </a:cubicBezTo>
                  <a:cubicBezTo>
                    <a:pt x="456" y="23"/>
                    <a:pt x="460" y="24"/>
                    <a:pt x="464" y="25"/>
                  </a:cubicBezTo>
                  <a:cubicBezTo>
                    <a:pt x="467" y="27"/>
                    <a:pt x="470" y="28"/>
                    <a:pt x="471" y="30"/>
                  </a:cubicBezTo>
                  <a:cubicBezTo>
                    <a:pt x="473" y="32"/>
                    <a:pt x="474" y="35"/>
                    <a:pt x="475" y="38"/>
                  </a:cubicBezTo>
                  <a:cubicBezTo>
                    <a:pt x="475" y="40"/>
                    <a:pt x="475" y="43"/>
                    <a:pt x="475" y="48"/>
                  </a:cubicBezTo>
                  <a:cubicBezTo>
                    <a:pt x="475" y="63"/>
                    <a:pt x="475" y="63"/>
                    <a:pt x="475" y="63"/>
                  </a:cubicBezTo>
                  <a:cubicBezTo>
                    <a:pt x="475" y="74"/>
                    <a:pt x="476" y="80"/>
                    <a:pt x="476" y="83"/>
                  </a:cubicBezTo>
                  <a:cubicBezTo>
                    <a:pt x="477" y="86"/>
                    <a:pt x="478" y="88"/>
                    <a:pt x="479" y="91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6" y="89"/>
                    <a:pt x="465" y="86"/>
                    <a:pt x="465" y="83"/>
                  </a:cubicBezTo>
                  <a:close/>
                  <a:moveTo>
                    <a:pt x="464" y="58"/>
                  </a:moveTo>
                  <a:cubicBezTo>
                    <a:pt x="460" y="59"/>
                    <a:pt x="454" y="61"/>
                    <a:pt x="446" y="62"/>
                  </a:cubicBezTo>
                  <a:cubicBezTo>
                    <a:pt x="441" y="63"/>
                    <a:pt x="438" y="63"/>
                    <a:pt x="436" y="64"/>
                  </a:cubicBezTo>
                  <a:cubicBezTo>
                    <a:pt x="434" y="65"/>
                    <a:pt x="433" y="66"/>
                    <a:pt x="432" y="68"/>
                  </a:cubicBezTo>
                  <a:cubicBezTo>
                    <a:pt x="431" y="69"/>
                    <a:pt x="430" y="71"/>
                    <a:pt x="430" y="73"/>
                  </a:cubicBezTo>
                  <a:cubicBezTo>
                    <a:pt x="430" y="76"/>
                    <a:pt x="431" y="79"/>
                    <a:pt x="434" y="81"/>
                  </a:cubicBezTo>
                  <a:cubicBezTo>
                    <a:pt x="436" y="83"/>
                    <a:pt x="439" y="84"/>
                    <a:pt x="444" y="84"/>
                  </a:cubicBezTo>
                  <a:cubicBezTo>
                    <a:pt x="448" y="84"/>
                    <a:pt x="452" y="83"/>
                    <a:pt x="455" y="81"/>
                  </a:cubicBezTo>
                  <a:cubicBezTo>
                    <a:pt x="458" y="79"/>
                    <a:pt x="461" y="76"/>
                    <a:pt x="462" y="73"/>
                  </a:cubicBezTo>
                  <a:cubicBezTo>
                    <a:pt x="464" y="70"/>
                    <a:pt x="464" y="67"/>
                    <a:pt x="464" y="62"/>
                  </a:cubicBezTo>
                  <a:cubicBezTo>
                    <a:pt x="464" y="58"/>
                    <a:pt x="464" y="58"/>
                    <a:pt x="464" y="58"/>
                  </a:cubicBezTo>
                  <a:close/>
                  <a:moveTo>
                    <a:pt x="495" y="71"/>
                  </a:moveTo>
                  <a:cubicBezTo>
                    <a:pt x="506" y="69"/>
                    <a:pt x="506" y="69"/>
                    <a:pt x="506" y="69"/>
                  </a:cubicBezTo>
                  <a:cubicBezTo>
                    <a:pt x="507" y="74"/>
                    <a:pt x="509" y="77"/>
                    <a:pt x="512" y="80"/>
                  </a:cubicBezTo>
                  <a:cubicBezTo>
                    <a:pt x="514" y="82"/>
                    <a:pt x="518" y="83"/>
                    <a:pt x="524" y="83"/>
                  </a:cubicBezTo>
                  <a:cubicBezTo>
                    <a:pt x="529" y="83"/>
                    <a:pt x="532" y="82"/>
                    <a:pt x="535" y="80"/>
                  </a:cubicBezTo>
                  <a:cubicBezTo>
                    <a:pt x="537" y="78"/>
                    <a:pt x="539" y="75"/>
                    <a:pt x="539" y="73"/>
                  </a:cubicBezTo>
                  <a:cubicBezTo>
                    <a:pt x="539" y="70"/>
                    <a:pt x="538" y="68"/>
                    <a:pt x="535" y="67"/>
                  </a:cubicBezTo>
                  <a:cubicBezTo>
                    <a:pt x="534" y="66"/>
                    <a:pt x="530" y="64"/>
                    <a:pt x="524" y="63"/>
                  </a:cubicBezTo>
                  <a:cubicBezTo>
                    <a:pt x="516" y="61"/>
                    <a:pt x="510" y="59"/>
                    <a:pt x="507" y="58"/>
                  </a:cubicBezTo>
                  <a:cubicBezTo>
                    <a:pt x="504" y="56"/>
                    <a:pt x="501" y="54"/>
                    <a:pt x="500" y="51"/>
                  </a:cubicBezTo>
                  <a:cubicBezTo>
                    <a:pt x="498" y="49"/>
                    <a:pt x="497" y="46"/>
                    <a:pt x="497" y="42"/>
                  </a:cubicBezTo>
                  <a:cubicBezTo>
                    <a:pt x="497" y="39"/>
                    <a:pt x="498" y="37"/>
                    <a:pt x="499" y="34"/>
                  </a:cubicBezTo>
                  <a:cubicBezTo>
                    <a:pt x="501" y="32"/>
                    <a:pt x="502" y="30"/>
                    <a:pt x="505" y="28"/>
                  </a:cubicBezTo>
                  <a:cubicBezTo>
                    <a:pt x="507" y="27"/>
                    <a:pt x="509" y="26"/>
                    <a:pt x="512" y="25"/>
                  </a:cubicBezTo>
                  <a:cubicBezTo>
                    <a:pt x="515" y="24"/>
                    <a:pt x="518" y="23"/>
                    <a:pt x="522" y="23"/>
                  </a:cubicBezTo>
                  <a:cubicBezTo>
                    <a:pt x="527" y="23"/>
                    <a:pt x="531" y="24"/>
                    <a:pt x="535" y="26"/>
                  </a:cubicBezTo>
                  <a:cubicBezTo>
                    <a:pt x="539" y="27"/>
                    <a:pt x="542" y="29"/>
                    <a:pt x="544" y="32"/>
                  </a:cubicBezTo>
                  <a:cubicBezTo>
                    <a:pt x="546" y="34"/>
                    <a:pt x="547" y="38"/>
                    <a:pt x="548" y="42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0"/>
                    <a:pt x="535" y="37"/>
                    <a:pt x="532" y="35"/>
                  </a:cubicBezTo>
                  <a:cubicBezTo>
                    <a:pt x="530" y="34"/>
                    <a:pt x="527" y="33"/>
                    <a:pt x="522" y="33"/>
                  </a:cubicBezTo>
                  <a:cubicBezTo>
                    <a:pt x="517" y="33"/>
                    <a:pt x="514" y="33"/>
                    <a:pt x="511" y="35"/>
                  </a:cubicBezTo>
                  <a:cubicBezTo>
                    <a:pt x="509" y="37"/>
                    <a:pt x="508" y="39"/>
                    <a:pt x="508" y="41"/>
                  </a:cubicBezTo>
                  <a:cubicBezTo>
                    <a:pt x="508" y="43"/>
                    <a:pt x="509" y="44"/>
                    <a:pt x="509" y="45"/>
                  </a:cubicBezTo>
                  <a:cubicBezTo>
                    <a:pt x="510" y="46"/>
                    <a:pt x="512" y="47"/>
                    <a:pt x="514" y="48"/>
                  </a:cubicBezTo>
                  <a:cubicBezTo>
                    <a:pt x="515" y="48"/>
                    <a:pt x="518" y="49"/>
                    <a:pt x="524" y="51"/>
                  </a:cubicBezTo>
                  <a:cubicBezTo>
                    <a:pt x="531" y="53"/>
                    <a:pt x="537" y="55"/>
                    <a:pt x="540" y="56"/>
                  </a:cubicBezTo>
                  <a:cubicBezTo>
                    <a:pt x="543" y="57"/>
                    <a:pt x="546" y="59"/>
                    <a:pt x="547" y="62"/>
                  </a:cubicBezTo>
                  <a:cubicBezTo>
                    <a:pt x="549" y="64"/>
                    <a:pt x="550" y="68"/>
                    <a:pt x="550" y="71"/>
                  </a:cubicBezTo>
                  <a:cubicBezTo>
                    <a:pt x="550" y="75"/>
                    <a:pt x="549" y="79"/>
                    <a:pt x="547" y="82"/>
                  </a:cubicBezTo>
                  <a:cubicBezTo>
                    <a:pt x="545" y="85"/>
                    <a:pt x="542" y="88"/>
                    <a:pt x="537" y="90"/>
                  </a:cubicBezTo>
                  <a:cubicBezTo>
                    <a:pt x="533" y="91"/>
                    <a:pt x="529" y="92"/>
                    <a:pt x="524" y="92"/>
                  </a:cubicBezTo>
                  <a:cubicBezTo>
                    <a:pt x="515" y="92"/>
                    <a:pt x="508" y="91"/>
                    <a:pt x="504" y="87"/>
                  </a:cubicBezTo>
                  <a:cubicBezTo>
                    <a:pt x="499" y="83"/>
                    <a:pt x="497" y="78"/>
                    <a:pt x="495" y="71"/>
                  </a:cubicBezTo>
                  <a:close/>
                  <a:moveTo>
                    <a:pt x="595" y="81"/>
                  </a:moveTo>
                  <a:cubicBezTo>
                    <a:pt x="596" y="91"/>
                    <a:pt x="596" y="91"/>
                    <a:pt x="596" y="91"/>
                  </a:cubicBezTo>
                  <a:cubicBezTo>
                    <a:pt x="593" y="91"/>
                    <a:pt x="591" y="92"/>
                    <a:pt x="588" y="92"/>
                  </a:cubicBezTo>
                  <a:cubicBezTo>
                    <a:pt x="584" y="92"/>
                    <a:pt x="581" y="91"/>
                    <a:pt x="579" y="90"/>
                  </a:cubicBezTo>
                  <a:cubicBezTo>
                    <a:pt x="576" y="88"/>
                    <a:pt x="575" y="87"/>
                    <a:pt x="574" y="85"/>
                  </a:cubicBezTo>
                  <a:cubicBezTo>
                    <a:pt x="573" y="83"/>
                    <a:pt x="573" y="78"/>
                    <a:pt x="573" y="72"/>
                  </a:cubicBezTo>
                  <a:cubicBezTo>
                    <a:pt x="573" y="34"/>
                    <a:pt x="573" y="34"/>
                    <a:pt x="573" y="34"/>
                  </a:cubicBezTo>
                  <a:cubicBezTo>
                    <a:pt x="564" y="34"/>
                    <a:pt x="564" y="34"/>
                    <a:pt x="564" y="34"/>
                  </a:cubicBezTo>
                  <a:cubicBezTo>
                    <a:pt x="564" y="25"/>
                    <a:pt x="564" y="25"/>
                    <a:pt x="564" y="25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5" y="34"/>
                    <a:pt x="595" y="34"/>
                    <a:pt x="59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5"/>
                    <a:pt x="584" y="77"/>
                    <a:pt x="584" y="78"/>
                  </a:cubicBezTo>
                  <a:cubicBezTo>
                    <a:pt x="585" y="79"/>
                    <a:pt x="585" y="80"/>
                    <a:pt x="586" y="80"/>
                  </a:cubicBezTo>
                  <a:cubicBezTo>
                    <a:pt x="587" y="81"/>
                    <a:pt x="588" y="81"/>
                    <a:pt x="590" y="81"/>
                  </a:cubicBezTo>
                  <a:cubicBezTo>
                    <a:pt x="591" y="81"/>
                    <a:pt x="593" y="81"/>
                    <a:pt x="595" y="81"/>
                  </a:cubicBezTo>
                  <a:close/>
                  <a:moveTo>
                    <a:pt x="658" y="70"/>
                  </a:moveTo>
                  <a:cubicBezTo>
                    <a:pt x="669" y="71"/>
                    <a:pt x="669" y="71"/>
                    <a:pt x="669" y="71"/>
                  </a:cubicBezTo>
                  <a:cubicBezTo>
                    <a:pt x="668" y="78"/>
                    <a:pt x="664" y="83"/>
                    <a:pt x="659" y="87"/>
                  </a:cubicBezTo>
                  <a:cubicBezTo>
                    <a:pt x="654" y="90"/>
                    <a:pt x="648" y="92"/>
                    <a:pt x="641" y="92"/>
                  </a:cubicBezTo>
                  <a:cubicBezTo>
                    <a:pt x="631" y="92"/>
                    <a:pt x="623" y="89"/>
                    <a:pt x="618" y="83"/>
                  </a:cubicBezTo>
                  <a:cubicBezTo>
                    <a:pt x="612" y="77"/>
                    <a:pt x="609" y="69"/>
                    <a:pt x="609" y="58"/>
                  </a:cubicBezTo>
                  <a:cubicBezTo>
                    <a:pt x="609" y="47"/>
                    <a:pt x="612" y="39"/>
                    <a:pt x="618" y="33"/>
                  </a:cubicBezTo>
                  <a:cubicBezTo>
                    <a:pt x="623" y="26"/>
                    <a:pt x="631" y="23"/>
                    <a:pt x="640" y="23"/>
                  </a:cubicBezTo>
                  <a:cubicBezTo>
                    <a:pt x="649" y="23"/>
                    <a:pt x="656" y="26"/>
                    <a:pt x="661" y="32"/>
                  </a:cubicBezTo>
                  <a:cubicBezTo>
                    <a:pt x="667" y="38"/>
                    <a:pt x="670" y="47"/>
                    <a:pt x="670" y="58"/>
                  </a:cubicBezTo>
                  <a:cubicBezTo>
                    <a:pt x="670" y="58"/>
                    <a:pt x="670" y="59"/>
                    <a:pt x="670" y="61"/>
                  </a:cubicBezTo>
                  <a:cubicBezTo>
                    <a:pt x="621" y="61"/>
                    <a:pt x="621" y="61"/>
                    <a:pt x="621" y="61"/>
                  </a:cubicBezTo>
                  <a:cubicBezTo>
                    <a:pt x="621" y="68"/>
                    <a:pt x="623" y="74"/>
                    <a:pt x="627" y="77"/>
                  </a:cubicBezTo>
                  <a:cubicBezTo>
                    <a:pt x="630" y="81"/>
                    <a:pt x="635" y="83"/>
                    <a:pt x="641" y="83"/>
                  </a:cubicBezTo>
                  <a:cubicBezTo>
                    <a:pt x="645" y="83"/>
                    <a:pt x="648" y="82"/>
                    <a:pt x="651" y="80"/>
                  </a:cubicBezTo>
                  <a:cubicBezTo>
                    <a:pt x="654" y="78"/>
                    <a:pt x="656" y="74"/>
                    <a:pt x="658" y="70"/>
                  </a:cubicBezTo>
                  <a:close/>
                  <a:moveTo>
                    <a:pt x="621" y="52"/>
                  </a:moveTo>
                  <a:cubicBezTo>
                    <a:pt x="658" y="52"/>
                    <a:pt x="658" y="52"/>
                    <a:pt x="658" y="52"/>
                  </a:cubicBezTo>
                  <a:cubicBezTo>
                    <a:pt x="658" y="46"/>
                    <a:pt x="656" y="42"/>
                    <a:pt x="654" y="39"/>
                  </a:cubicBezTo>
                  <a:cubicBezTo>
                    <a:pt x="650" y="35"/>
                    <a:pt x="646" y="33"/>
                    <a:pt x="640" y="33"/>
                  </a:cubicBezTo>
                  <a:cubicBezTo>
                    <a:pt x="635" y="33"/>
                    <a:pt x="631" y="34"/>
                    <a:pt x="627" y="38"/>
                  </a:cubicBezTo>
                  <a:cubicBezTo>
                    <a:pt x="624" y="41"/>
                    <a:pt x="622" y="46"/>
                    <a:pt x="621" y="52"/>
                  </a:cubicBezTo>
                  <a:close/>
                  <a:moveTo>
                    <a:pt x="690" y="91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1" y="35"/>
                    <a:pt x="701" y="35"/>
                    <a:pt x="701" y="35"/>
                  </a:cubicBezTo>
                  <a:cubicBezTo>
                    <a:pt x="703" y="30"/>
                    <a:pt x="705" y="27"/>
                    <a:pt x="708" y="26"/>
                  </a:cubicBezTo>
                  <a:cubicBezTo>
                    <a:pt x="710" y="24"/>
                    <a:pt x="712" y="23"/>
                    <a:pt x="715" y="23"/>
                  </a:cubicBezTo>
                  <a:cubicBezTo>
                    <a:pt x="719" y="23"/>
                    <a:pt x="722" y="25"/>
                    <a:pt x="726" y="27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20" y="36"/>
                    <a:pt x="717" y="35"/>
                    <a:pt x="714" y="35"/>
                  </a:cubicBezTo>
                  <a:cubicBezTo>
                    <a:pt x="712" y="35"/>
                    <a:pt x="710" y="36"/>
                    <a:pt x="708" y="37"/>
                  </a:cubicBezTo>
                  <a:cubicBezTo>
                    <a:pt x="706" y="39"/>
                    <a:pt x="704" y="41"/>
                    <a:pt x="704" y="43"/>
                  </a:cubicBezTo>
                  <a:cubicBezTo>
                    <a:pt x="702" y="47"/>
                    <a:pt x="702" y="52"/>
                    <a:pt x="702" y="56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690" y="91"/>
                    <a:pt x="690" y="91"/>
                    <a:pt x="690" y="91"/>
                  </a:cubicBezTo>
                  <a:close/>
                  <a:moveTo>
                    <a:pt x="740" y="91"/>
                  </a:moveTo>
                  <a:cubicBezTo>
                    <a:pt x="740" y="25"/>
                    <a:pt x="740" y="25"/>
                    <a:pt x="740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5" y="27"/>
                    <a:pt x="762" y="23"/>
                    <a:pt x="771" y="23"/>
                  </a:cubicBezTo>
                  <a:cubicBezTo>
                    <a:pt x="775" y="23"/>
                    <a:pt x="779" y="24"/>
                    <a:pt x="782" y="26"/>
                  </a:cubicBezTo>
                  <a:cubicBezTo>
                    <a:pt x="785" y="27"/>
                    <a:pt x="788" y="29"/>
                    <a:pt x="789" y="31"/>
                  </a:cubicBezTo>
                  <a:cubicBezTo>
                    <a:pt x="791" y="33"/>
                    <a:pt x="792" y="36"/>
                    <a:pt x="793" y="39"/>
                  </a:cubicBezTo>
                  <a:cubicBezTo>
                    <a:pt x="793" y="42"/>
                    <a:pt x="794" y="45"/>
                    <a:pt x="794" y="50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82" y="91"/>
                    <a:pt x="782" y="91"/>
                    <a:pt x="782" y="9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46"/>
                    <a:pt x="782" y="43"/>
                    <a:pt x="781" y="41"/>
                  </a:cubicBezTo>
                  <a:cubicBezTo>
                    <a:pt x="780" y="38"/>
                    <a:pt x="779" y="36"/>
                    <a:pt x="776" y="35"/>
                  </a:cubicBezTo>
                  <a:cubicBezTo>
                    <a:pt x="774" y="34"/>
                    <a:pt x="772" y="33"/>
                    <a:pt x="769" y="33"/>
                  </a:cubicBezTo>
                  <a:cubicBezTo>
                    <a:pt x="764" y="33"/>
                    <a:pt x="760" y="35"/>
                    <a:pt x="756" y="38"/>
                  </a:cubicBezTo>
                  <a:cubicBezTo>
                    <a:pt x="753" y="41"/>
                    <a:pt x="751" y="46"/>
                    <a:pt x="751" y="55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40" y="91"/>
                    <a:pt x="740" y="91"/>
                    <a:pt x="740" y="91"/>
                  </a:cubicBezTo>
                  <a:close/>
                  <a:moveTo>
                    <a:pt x="907" y="0"/>
                  </a:moveTo>
                  <a:cubicBezTo>
                    <a:pt x="919" y="0"/>
                    <a:pt x="919" y="0"/>
                    <a:pt x="919" y="0"/>
                  </a:cubicBezTo>
                  <a:cubicBezTo>
                    <a:pt x="919" y="52"/>
                    <a:pt x="919" y="52"/>
                    <a:pt x="919" y="52"/>
                  </a:cubicBezTo>
                  <a:cubicBezTo>
                    <a:pt x="919" y="62"/>
                    <a:pt x="918" y="69"/>
                    <a:pt x="916" y="74"/>
                  </a:cubicBezTo>
                  <a:cubicBezTo>
                    <a:pt x="914" y="80"/>
                    <a:pt x="910" y="84"/>
                    <a:pt x="905" y="87"/>
                  </a:cubicBezTo>
                  <a:cubicBezTo>
                    <a:pt x="899" y="91"/>
                    <a:pt x="892" y="92"/>
                    <a:pt x="884" y="92"/>
                  </a:cubicBezTo>
                  <a:cubicBezTo>
                    <a:pt x="875" y="92"/>
                    <a:pt x="868" y="91"/>
                    <a:pt x="863" y="88"/>
                  </a:cubicBezTo>
                  <a:cubicBezTo>
                    <a:pt x="857" y="85"/>
                    <a:pt x="853" y="81"/>
                    <a:pt x="851" y="75"/>
                  </a:cubicBezTo>
                  <a:cubicBezTo>
                    <a:pt x="849" y="70"/>
                    <a:pt x="848" y="62"/>
                    <a:pt x="848" y="52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52"/>
                    <a:pt x="860" y="52"/>
                    <a:pt x="860" y="52"/>
                  </a:cubicBezTo>
                  <a:cubicBezTo>
                    <a:pt x="860" y="60"/>
                    <a:pt x="860" y="66"/>
                    <a:pt x="862" y="70"/>
                  </a:cubicBezTo>
                  <a:cubicBezTo>
                    <a:pt x="863" y="74"/>
                    <a:pt x="866" y="76"/>
                    <a:pt x="869" y="78"/>
                  </a:cubicBezTo>
                  <a:cubicBezTo>
                    <a:pt x="873" y="81"/>
                    <a:pt x="877" y="82"/>
                    <a:pt x="883" y="82"/>
                  </a:cubicBezTo>
                  <a:cubicBezTo>
                    <a:pt x="891" y="82"/>
                    <a:pt x="898" y="80"/>
                    <a:pt x="901" y="75"/>
                  </a:cubicBezTo>
                  <a:cubicBezTo>
                    <a:pt x="905" y="71"/>
                    <a:pt x="907" y="64"/>
                    <a:pt x="907" y="52"/>
                  </a:cubicBezTo>
                  <a:cubicBezTo>
                    <a:pt x="907" y="0"/>
                    <a:pt x="907" y="0"/>
                    <a:pt x="907" y="0"/>
                  </a:cubicBezTo>
                  <a:close/>
                  <a:moveTo>
                    <a:pt x="945" y="91"/>
                  </a:moveTo>
                  <a:cubicBezTo>
                    <a:pt x="945" y="25"/>
                    <a:pt x="945" y="25"/>
                    <a:pt x="945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5" y="34"/>
                    <a:pt x="955" y="34"/>
                    <a:pt x="955" y="34"/>
                  </a:cubicBezTo>
                  <a:cubicBezTo>
                    <a:pt x="960" y="27"/>
                    <a:pt x="967" y="23"/>
                    <a:pt x="976" y="23"/>
                  </a:cubicBezTo>
                  <a:cubicBezTo>
                    <a:pt x="980" y="23"/>
                    <a:pt x="983" y="24"/>
                    <a:pt x="987" y="26"/>
                  </a:cubicBezTo>
                  <a:cubicBezTo>
                    <a:pt x="990" y="27"/>
                    <a:pt x="993" y="29"/>
                    <a:pt x="994" y="31"/>
                  </a:cubicBezTo>
                  <a:cubicBezTo>
                    <a:pt x="996" y="33"/>
                    <a:pt x="997" y="36"/>
                    <a:pt x="998" y="39"/>
                  </a:cubicBezTo>
                  <a:cubicBezTo>
                    <a:pt x="998" y="42"/>
                    <a:pt x="998" y="45"/>
                    <a:pt x="998" y="50"/>
                  </a:cubicBezTo>
                  <a:cubicBezTo>
                    <a:pt x="998" y="91"/>
                    <a:pt x="998" y="91"/>
                    <a:pt x="998" y="91"/>
                  </a:cubicBezTo>
                  <a:cubicBezTo>
                    <a:pt x="987" y="91"/>
                    <a:pt x="987" y="91"/>
                    <a:pt x="987" y="91"/>
                  </a:cubicBezTo>
                  <a:cubicBezTo>
                    <a:pt x="987" y="51"/>
                    <a:pt x="987" y="51"/>
                    <a:pt x="987" y="51"/>
                  </a:cubicBezTo>
                  <a:cubicBezTo>
                    <a:pt x="987" y="46"/>
                    <a:pt x="987" y="43"/>
                    <a:pt x="986" y="41"/>
                  </a:cubicBezTo>
                  <a:cubicBezTo>
                    <a:pt x="985" y="38"/>
                    <a:pt x="983" y="36"/>
                    <a:pt x="981" y="35"/>
                  </a:cubicBezTo>
                  <a:cubicBezTo>
                    <a:pt x="979" y="34"/>
                    <a:pt x="976" y="33"/>
                    <a:pt x="973" y="33"/>
                  </a:cubicBezTo>
                  <a:cubicBezTo>
                    <a:pt x="969" y="33"/>
                    <a:pt x="965" y="35"/>
                    <a:pt x="961" y="38"/>
                  </a:cubicBezTo>
                  <a:cubicBezTo>
                    <a:pt x="958" y="41"/>
                    <a:pt x="956" y="46"/>
                    <a:pt x="956" y="55"/>
                  </a:cubicBezTo>
                  <a:cubicBezTo>
                    <a:pt x="956" y="91"/>
                    <a:pt x="956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lose/>
                  <a:moveTo>
                    <a:pt x="1023" y="13"/>
                  </a:moveTo>
                  <a:cubicBezTo>
                    <a:pt x="1023" y="0"/>
                    <a:pt x="1023" y="0"/>
                    <a:pt x="1023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34" y="13"/>
                    <a:pt x="1034" y="13"/>
                    <a:pt x="1034" y="13"/>
                  </a:cubicBezTo>
                  <a:cubicBezTo>
                    <a:pt x="1023" y="13"/>
                    <a:pt x="1023" y="13"/>
                    <a:pt x="1023" y="13"/>
                  </a:cubicBezTo>
                  <a:close/>
                  <a:moveTo>
                    <a:pt x="1023" y="91"/>
                  </a:moveTo>
                  <a:cubicBezTo>
                    <a:pt x="1023" y="25"/>
                    <a:pt x="1023" y="25"/>
                    <a:pt x="1023" y="25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91"/>
                    <a:pt x="1034" y="91"/>
                    <a:pt x="1034" y="91"/>
                  </a:cubicBezTo>
                  <a:cubicBezTo>
                    <a:pt x="1023" y="91"/>
                    <a:pt x="1023" y="91"/>
                    <a:pt x="1023" y="91"/>
                  </a:cubicBezTo>
                  <a:close/>
                  <a:moveTo>
                    <a:pt x="1076" y="91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63" y="25"/>
                    <a:pt x="1063" y="25"/>
                    <a:pt x="1063" y="25"/>
                  </a:cubicBezTo>
                  <a:cubicBezTo>
                    <a:pt x="1077" y="64"/>
                    <a:pt x="1077" y="64"/>
                    <a:pt x="1077" y="64"/>
                  </a:cubicBezTo>
                  <a:cubicBezTo>
                    <a:pt x="1079" y="69"/>
                    <a:pt x="1080" y="73"/>
                    <a:pt x="1081" y="78"/>
                  </a:cubicBezTo>
                  <a:cubicBezTo>
                    <a:pt x="1082" y="74"/>
                    <a:pt x="1084" y="70"/>
                    <a:pt x="1085" y="65"/>
                  </a:cubicBezTo>
                  <a:cubicBezTo>
                    <a:pt x="1100" y="25"/>
                    <a:pt x="1100" y="25"/>
                    <a:pt x="1100" y="25"/>
                  </a:cubicBezTo>
                  <a:cubicBezTo>
                    <a:pt x="1112" y="25"/>
                    <a:pt x="1112" y="25"/>
                    <a:pt x="1112" y="25"/>
                  </a:cubicBezTo>
                  <a:cubicBezTo>
                    <a:pt x="1087" y="91"/>
                    <a:pt x="1087" y="91"/>
                    <a:pt x="1087" y="91"/>
                  </a:cubicBezTo>
                  <a:cubicBezTo>
                    <a:pt x="1076" y="91"/>
                    <a:pt x="1076" y="91"/>
                    <a:pt x="1076" y="91"/>
                  </a:cubicBezTo>
                  <a:close/>
                  <a:moveTo>
                    <a:pt x="1174" y="70"/>
                  </a:moveTo>
                  <a:cubicBezTo>
                    <a:pt x="1185" y="71"/>
                    <a:pt x="1185" y="71"/>
                    <a:pt x="1185" y="71"/>
                  </a:cubicBezTo>
                  <a:cubicBezTo>
                    <a:pt x="1183" y="78"/>
                    <a:pt x="1180" y="83"/>
                    <a:pt x="1175" y="87"/>
                  </a:cubicBezTo>
                  <a:cubicBezTo>
                    <a:pt x="1170" y="90"/>
                    <a:pt x="1164" y="92"/>
                    <a:pt x="1156" y="92"/>
                  </a:cubicBezTo>
                  <a:cubicBezTo>
                    <a:pt x="1146" y="92"/>
                    <a:pt x="1139" y="89"/>
                    <a:pt x="1133" y="83"/>
                  </a:cubicBezTo>
                  <a:cubicBezTo>
                    <a:pt x="1128" y="77"/>
                    <a:pt x="1125" y="69"/>
                    <a:pt x="1125" y="58"/>
                  </a:cubicBezTo>
                  <a:cubicBezTo>
                    <a:pt x="1125" y="47"/>
                    <a:pt x="1128" y="39"/>
                    <a:pt x="1133" y="33"/>
                  </a:cubicBezTo>
                  <a:cubicBezTo>
                    <a:pt x="1139" y="26"/>
                    <a:pt x="1146" y="23"/>
                    <a:pt x="1156" y="23"/>
                  </a:cubicBezTo>
                  <a:cubicBezTo>
                    <a:pt x="1164" y="23"/>
                    <a:pt x="1172" y="26"/>
                    <a:pt x="1177" y="32"/>
                  </a:cubicBezTo>
                  <a:cubicBezTo>
                    <a:pt x="1183" y="38"/>
                    <a:pt x="1185" y="47"/>
                    <a:pt x="1185" y="58"/>
                  </a:cubicBezTo>
                  <a:cubicBezTo>
                    <a:pt x="1185" y="58"/>
                    <a:pt x="1185" y="59"/>
                    <a:pt x="1185" y="61"/>
                  </a:cubicBezTo>
                  <a:cubicBezTo>
                    <a:pt x="1136" y="61"/>
                    <a:pt x="1136" y="61"/>
                    <a:pt x="1136" y="61"/>
                  </a:cubicBezTo>
                  <a:cubicBezTo>
                    <a:pt x="1137" y="68"/>
                    <a:pt x="1139" y="74"/>
                    <a:pt x="1142" y="77"/>
                  </a:cubicBezTo>
                  <a:cubicBezTo>
                    <a:pt x="1146" y="81"/>
                    <a:pt x="1151" y="83"/>
                    <a:pt x="1156" y="83"/>
                  </a:cubicBezTo>
                  <a:cubicBezTo>
                    <a:pt x="1160" y="83"/>
                    <a:pt x="1164" y="82"/>
                    <a:pt x="1167" y="80"/>
                  </a:cubicBezTo>
                  <a:cubicBezTo>
                    <a:pt x="1170" y="78"/>
                    <a:pt x="1172" y="74"/>
                    <a:pt x="1174" y="70"/>
                  </a:cubicBezTo>
                  <a:close/>
                  <a:moveTo>
                    <a:pt x="1137" y="52"/>
                  </a:moveTo>
                  <a:cubicBezTo>
                    <a:pt x="1174" y="52"/>
                    <a:pt x="1174" y="52"/>
                    <a:pt x="1174" y="52"/>
                  </a:cubicBezTo>
                  <a:cubicBezTo>
                    <a:pt x="1173" y="46"/>
                    <a:pt x="1172" y="42"/>
                    <a:pt x="1169" y="39"/>
                  </a:cubicBezTo>
                  <a:cubicBezTo>
                    <a:pt x="1166" y="35"/>
                    <a:pt x="1161" y="33"/>
                    <a:pt x="1156" y="33"/>
                  </a:cubicBezTo>
                  <a:cubicBezTo>
                    <a:pt x="1151" y="33"/>
                    <a:pt x="1146" y="34"/>
                    <a:pt x="1143" y="38"/>
                  </a:cubicBezTo>
                  <a:cubicBezTo>
                    <a:pt x="1139" y="41"/>
                    <a:pt x="1137" y="46"/>
                    <a:pt x="1137" y="52"/>
                  </a:cubicBezTo>
                  <a:close/>
                  <a:moveTo>
                    <a:pt x="1206" y="91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16" y="25"/>
                    <a:pt x="1216" y="25"/>
                    <a:pt x="1216" y="25"/>
                  </a:cubicBezTo>
                  <a:cubicBezTo>
                    <a:pt x="1216" y="35"/>
                    <a:pt x="1216" y="35"/>
                    <a:pt x="1216" y="35"/>
                  </a:cubicBezTo>
                  <a:cubicBezTo>
                    <a:pt x="1219" y="30"/>
                    <a:pt x="1221" y="27"/>
                    <a:pt x="1223" y="26"/>
                  </a:cubicBezTo>
                  <a:cubicBezTo>
                    <a:pt x="1225" y="24"/>
                    <a:pt x="1228" y="23"/>
                    <a:pt x="1230" y="23"/>
                  </a:cubicBezTo>
                  <a:cubicBezTo>
                    <a:pt x="1234" y="23"/>
                    <a:pt x="1238" y="25"/>
                    <a:pt x="1242" y="27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5" y="36"/>
                    <a:pt x="1233" y="35"/>
                    <a:pt x="1230" y="35"/>
                  </a:cubicBezTo>
                  <a:cubicBezTo>
                    <a:pt x="1227" y="35"/>
                    <a:pt x="1225" y="36"/>
                    <a:pt x="1223" y="37"/>
                  </a:cubicBezTo>
                  <a:cubicBezTo>
                    <a:pt x="1221" y="39"/>
                    <a:pt x="1220" y="41"/>
                    <a:pt x="1219" y="43"/>
                  </a:cubicBezTo>
                  <a:cubicBezTo>
                    <a:pt x="1218" y="47"/>
                    <a:pt x="1217" y="52"/>
                    <a:pt x="1217" y="56"/>
                  </a:cubicBezTo>
                  <a:cubicBezTo>
                    <a:pt x="1217" y="91"/>
                    <a:pt x="1217" y="91"/>
                    <a:pt x="1217" y="91"/>
                  </a:cubicBezTo>
                  <a:cubicBezTo>
                    <a:pt x="1206" y="91"/>
                    <a:pt x="1206" y="91"/>
                    <a:pt x="1206" y="91"/>
                  </a:cubicBezTo>
                  <a:close/>
                  <a:moveTo>
                    <a:pt x="1251" y="71"/>
                  </a:moveTo>
                  <a:cubicBezTo>
                    <a:pt x="1262" y="69"/>
                    <a:pt x="1262" y="69"/>
                    <a:pt x="1262" y="69"/>
                  </a:cubicBezTo>
                  <a:cubicBezTo>
                    <a:pt x="1263" y="74"/>
                    <a:pt x="1265" y="77"/>
                    <a:pt x="1267" y="80"/>
                  </a:cubicBezTo>
                  <a:cubicBezTo>
                    <a:pt x="1270" y="82"/>
                    <a:pt x="1274" y="83"/>
                    <a:pt x="1279" y="83"/>
                  </a:cubicBezTo>
                  <a:cubicBezTo>
                    <a:pt x="1284" y="83"/>
                    <a:pt x="1288" y="82"/>
                    <a:pt x="1291" y="80"/>
                  </a:cubicBezTo>
                  <a:cubicBezTo>
                    <a:pt x="1293" y="78"/>
                    <a:pt x="1294" y="75"/>
                    <a:pt x="1294" y="73"/>
                  </a:cubicBezTo>
                  <a:cubicBezTo>
                    <a:pt x="1294" y="70"/>
                    <a:pt x="1293" y="68"/>
                    <a:pt x="1291" y="67"/>
                  </a:cubicBezTo>
                  <a:cubicBezTo>
                    <a:pt x="1290" y="66"/>
                    <a:pt x="1286" y="64"/>
                    <a:pt x="1280" y="63"/>
                  </a:cubicBezTo>
                  <a:cubicBezTo>
                    <a:pt x="1271" y="61"/>
                    <a:pt x="1266" y="59"/>
                    <a:pt x="1263" y="58"/>
                  </a:cubicBezTo>
                  <a:cubicBezTo>
                    <a:pt x="1259" y="56"/>
                    <a:pt x="1257" y="54"/>
                    <a:pt x="1255" y="51"/>
                  </a:cubicBezTo>
                  <a:cubicBezTo>
                    <a:pt x="1254" y="49"/>
                    <a:pt x="1253" y="46"/>
                    <a:pt x="1253" y="42"/>
                  </a:cubicBezTo>
                  <a:cubicBezTo>
                    <a:pt x="1253" y="39"/>
                    <a:pt x="1254" y="37"/>
                    <a:pt x="1255" y="34"/>
                  </a:cubicBezTo>
                  <a:cubicBezTo>
                    <a:pt x="1256" y="32"/>
                    <a:pt x="1258" y="30"/>
                    <a:pt x="1260" y="28"/>
                  </a:cubicBezTo>
                  <a:cubicBezTo>
                    <a:pt x="1262" y="27"/>
                    <a:pt x="1265" y="26"/>
                    <a:pt x="1268" y="25"/>
                  </a:cubicBezTo>
                  <a:cubicBezTo>
                    <a:pt x="1271" y="24"/>
                    <a:pt x="1274" y="23"/>
                    <a:pt x="1277" y="23"/>
                  </a:cubicBezTo>
                  <a:cubicBezTo>
                    <a:pt x="1282" y="23"/>
                    <a:pt x="1287" y="24"/>
                    <a:pt x="1291" y="26"/>
                  </a:cubicBezTo>
                  <a:cubicBezTo>
                    <a:pt x="1295" y="27"/>
                    <a:pt x="1298" y="29"/>
                    <a:pt x="1300" y="32"/>
                  </a:cubicBezTo>
                  <a:cubicBezTo>
                    <a:pt x="1301" y="34"/>
                    <a:pt x="1303" y="38"/>
                    <a:pt x="1303" y="42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92" y="40"/>
                    <a:pt x="1291" y="37"/>
                    <a:pt x="1288" y="35"/>
                  </a:cubicBezTo>
                  <a:cubicBezTo>
                    <a:pt x="1286" y="34"/>
                    <a:pt x="1282" y="33"/>
                    <a:pt x="1278" y="33"/>
                  </a:cubicBezTo>
                  <a:cubicBezTo>
                    <a:pt x="1273" y="33"/>
                    <a:pt x="1269" y="33"/>
                    <a:pt x="1267" y="35"/>
                  </a:cubicBezTo>
                  <a:cubicBezTo>
                    <a:pt x="1265" y="37"/>
                    <a:pt x="1264" y="39"/>
                    <a:pt x="1264" y="41"/>
                  </a:cubicBezTo>
                  <a:cubicBezTo>
                    <a:pt x="1264" y="43"/>
                    <a:pt x="1264" y="44"/>
                    <a:pt x="1265" y="45"/>
                  </a:cubicBezTo>
                  <a:cubicBezTo>
                    <a:pt x="1266" y="46"/>
                    <a:pt x="1267" y="47"/>
                    <a:pt x="1269" y="48"/>
                  </a:cubicBezTo>
                  <a:cubicBezTo>
                    <a:pt x="1271" y="48"/>
                    <a:pt x="1274" y="49"/>
                    <a:pt x="1279" y="51"/>
                  </a:cubicBezTo>
                  <a:cubicBezTo>
                    <a:pt x="1287" y="53"/>
                    <a:pt x="1293" y="55"/>
                    <a:pt x="1296" y="56"/>
                  </a:cubicBezTo>
                  <a:cubicBezTo>
                    <a:pt x="1299" y="57"/>
                    <a:pt x="1301" y="59"/>
                    <a:pt x="1303" y="62"/>
                  </a:cubicBezTo>
                  <a:cubicBezTo>
                    <a:pt x="1305" y="64"/>
                    <a:pt x="1306" y="68"/>
                    <a:pt x="1306" y="71"/>
                  </a:cubicBezTo>
                  <a:cubicBezTo>
                    <a:pt x="1306" y="75"/>
                    <a:pt x="1305" y="79"/>
                    <a:pt x="1303" y="82"/>
                  </a:cubicBezTo>
                  <a:cubicBezTo>
                    <a:pt x="1300" y="85"/>
                    <a:pt x="1297" y="88"/>
                    <a:pt x="1293" y="90"/>
                  </a:cubicBezTo>
                  <a:cubicBezTo>
                    <a:pt x="1289" y="91"/>
                    <a:pt x="1284" y="92"/>
                    <a:pt x="1279" y="92"/>
                  </a:cubicBezTo>
                  <a:cubicBezTo>
                    <a:pt x="1271" y="92"/>
                    <a:pt x="1264" y="91"/>
                    <a:pt x="1260" y="87"/>
                  </a:cubicBezTo>
                  <a:cubicBezTo>
                    <a:pt x="1255" y="83"/>
                    <a:pt x="1252" y="78"/>
                    <a:pt x="1251" y="71"/>
                  </a:cubicBezTo>
                  <a:close/>
                  <a:moveTo>
                    <a:pt x="1326" y="13"/>
                  </a:moveTo>
                  <a:cubicBezTo>
                    <a:pt x="1326" y="0"/>
                    <a:pt x="1326" y="0"/>
                    <a:pt x="1326" y="0"/>
                  </a:cubicBezTo>
                  <a:cubicBezTo>
                    <a:pt x="1337" y="0"/>
                    <a:pt x="1337" y="0"/>
                    <a:pt x="1337" y="0"/>
                  </a:cubicBezTo>
                  <a:cubicBezTo>
                    <a:pt x="1337" y="13"/>
                    <a:pt x="1337" y="13"/>
                    <a:pt x="1337" y="13"/>
                  </a:cubicBezTo>
                  <a:cubicBezTo>
                    <a:pt x="1326" y="13"/>
                    <a:pt x="1326" y="13"/>
                    <a:pt x="1326" y="13"/>
                  </a:cubicBezTo>
                  <a:close/>
                  <a:moveTo>
                    <a:pt x="1326" y="91"/>
                  </a:moveTo>
                  <a:cubicBezTo>
                    <a:pt x="1326" y="25"/>
                    <a:pt x="1326" y="25"/>
                    <a:pt x="1326" y="25"/>
                  </a:cubicBezTo>
                  <a:cubicBezTo>
                    <a:pt x="1337" y="25"/>
                    <a:pt x="1337" y="25"/>
                    <a:pt x="1337" y="25"/>
                  </a:cubicBezTo>
                  <a:cubicBezTo>
                    <a:pt x="1337" y="91"/>
                    <a:pt x="1337" y="91"/>
                    <a:pt x="1337" y="91"/>
                  </a:cubicBezTo>
                  <a:cubicBezTo>
                    <a:pt x="1326" y="91"/>
                    <a:pt x="1326" y="91"/>
                    <a:pt x="1326" y="91"/>
                  </a:cubicBezTo>
                  <a:close/>
                  <a:moveTo>
                    <a:pt x="1386" y="81"/>
                  </a:moveTo>
                  <a:cubicBezTo>
                    <a:pt x="1387" y="91"/>
                    <a:pt x="1387" y="91"/>
                    <a:pt x="1387" y="91"/>
                  </a:cubicBezTo>
                  <a:cubicBezTo>
                    <a:pt x="1384" y="91"/>
                    <a:pt x="1382" y="92"/>
                    <a:pt x="1379" y="92"/>
                  </a:cubicBezTo>
                  <a:cubicBezTo>
                    <a:pt x="1375" y="92"/>
                    <a:pt x="1372" y="91"/>
                    <a:pt x="1370" y="90"/>
                  </a:cubicBezTo>
                  <a:cubicBezTo>
                    <a:pt x="1367" y="88"/>
                    <a:pt x="1366" y="87"/>
                    <a:pt x="1365" y="85"/>
                  </a:cubicBezTo>
                  <a:cubicBezTo>
                    <a:pt x="1364" y="83"/>
                    <a:pt x="1364" y="78"/>
                    <a:pt x="1364" y="72"/>
                  </a:cubicBezTo>
                  <a:cubicBezTo>
                    <a:pt x="1364" y="34"/>
                    <a:pt x="1364" y="34"/>
                    <a:pt x="1364" y="34"/>
                  </a:cubicBezTo>
                  <a:cubicBezTo>
                    <a:pt x="1355" y="34"/>
                    <a:pt x="1355" y="34"/>
                    <a:pt x="1355" y="34"/>
                  </a:cubicBezTo>
                  <a:cubicBezTo>
                    <a:pt x="1355" y="25"/>
                    <a:pt x="1355" y="25"/>
                    <a:pt x="1355" y="25"/>
                  </a:cubicBezTo>
                  <a:cubicBezTo>
                    <a:pt x="1364" y="25"/>
                    <a:pt x="1364" y="25"/>
                    <a:pt x="1364" y="25"/>
                  </a:cubicBezTo>
                  <a:cubicBezTo>
                    <a:pt x="1364" y="9"/>
                    <a:pt x="1364" y="9"/>
                    <a:pt x="1364" y="9"/>
                  </a:cubicBezTo>
                  <a:cubicBezTo>
                    <a:pt x="1375" y="2"/>
                    <a:pt x="1375" y="2"/>
                    <a:pt x="1375" y="2"/>
                  </a:cubicBezTo>
                  <a:cubicBezTo>
                    <a:pt x="1375" y="25"/>
                    <a:pt x="1375" y="25"/>
                    <a:pt x="1375" y="25"/>
                  </a:cubicBezTo>
                  <a:cubicBezTo>
                    <a:pt x="1386" y="25"/>
                    <a:pt x="1386" y="25"/>
                    <a:pt x="1386" y="25"/>
                  </a:cubicBezTo>
                  <a:cubicBezTo>
                    <a:pt x="1386" y="34"/>
                    <a:pt x="1386" y="34"/>
                    <a:pt x="1386" y="34"/>
                  </a:cubicBezTo>
                  <a:cubicBezTo>
                    <a:pt x="1375" y="34"/>
                    <a:pt x="1375" y="34"/>
                    <a:pt x="1375" y="34"/>
                  </a:cubicBezTo>
                  <a:cubicBezTo>
                    <a:pt x="1375" y="72"/>
                    <a:pt x="1375" y="72"/>
                    <a:pt x="1375" y="72"/>
                  </a:cubicBezTo>
                  <a:cubicBezTo>
                    <a:pt x="1375" y="75"/>
                    <a:pt x="1375" y="77"/>
                    <a:pt x="1375" y="78"/>
                  </a:cubicBezTo>
                  <a:cubicBezTo>
                    <a:pt x="1376" y="79"/>
                    <a:pt x="1376" y="80"/>
                    <a:pt x="1377" y="80"/>
                  </a:cubicBezTo>
                  <a:cubicBezTo>
                    <a:pt x="1378" y="81"/>
                    <a:pt x="1379" y="81"/>
                    <a:pt x="1381" y="81"/>
                  </a:cubicBezTo>
                  <a:cubicBezTo>
                    <a:pt x="1382" y="81"/>
                    <a:pt x="1384" y="81"/>
                    <a:pt x="1386" y="81"/>
                  </a:cubicBezTo>
                  <a:close/>
                  <a:moveTo>
                    <a:pt x="1403" y="116"/>
                  </a:moveTo>
                  <a:cubicBezTo>
                    <a:pt x="1402" y="106"/>
                    <a:pt x="1402" y="106"/>
                    <a:pt x="1402" y="106"/>
                  </a:cubicBezTo>
                  <a:cubicBezTo>
                    <a:pt x="1405" y="106"/>
                    <a:pt x="1407" y="107"/>
                    <a:pt x="1409" y="107"/>
                  </a:cubicBezTo>
                  <a:cubicBezTo>
                    <a:pt x="1411" y="107"/>
                    <a:pt x="1413" y="106"/>
                    <a:pt x="1414" y="105"/>
                  </a:cubicBezTo>
                  <a:cubicBezTo>
                    <a:pt x="1416" y="105"/>
                    <a:pt x="1417" y="103"/>
                    <a:pt x="1418" y="102"/>
                  </a:cubicBezTo>
                  <a:cubicBezTo>
                    <a:pt x="1419" y="101"/>
                    <a:pt x="1420" y="98"/>
                    <a:pt x="1422" y="94"/>
                  </a:cubicBezTo>
                  <a:cubicBezTo>
                    <a:pt x="1422" y="93"/>
                    <a:pt x="1422" y="92"/>
                    <a:pt x="1423" y="91"/>
                  </a:cubicBezTo>
                  <a:cubicBezTo>
                    <a:pt x="1398" y="25"/>
                    <a:pt x="1398" y="25"/>
                    <a:pt x="1398" y="25"/>
                  </a:cubicBezTo>
                  <a:cubicBezTo>
                    <a:pt x="1410" y="25"/>
                    <a:pt x="1410" y="25"/>
                    <a:pt x="1410" y="25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25" y="68"/>
                    <a:pt x="1427" y="73"/>
                    <a:pt x="1428" y="78"/>
                  </a:cubicBezTo>
                  <a:cubicBezTo>
                    <a:pt x="1429" y="73"/>
                    <a:pt x="1431" y="68"/>
                    <a:pt x="1433" y="63"/>
                  </a:cubicBezTo>
                  <a:cubicBezTo>
                    <a:pt x="1447" y="25"/>
                    <a:pt x="1447" y="25"/>
                    <a:pt x="1447" y="25"/>
                  </a:cubicBezTo>
                  <a:cubicBezTo>
                    <a:pt x="1458" y="25"/>
                    <a:pt x="1458" y="25"/>
                    <a:pt x="1458" y="25"/>
                  </a:cubicBezTo>
                  <a:cubicBezTo>
                    <a:pt x="1433" y="92"/>
                    <a:pt x="1433" y="92"/>
                    <a:pt x="1433" y="92"/>
                  </a:cubicBezTo>
                  <a:cubicBezTo>
                    <a:pt x="1430" y="99"/>
                    <a:pt x="1428" y="104"/>
                    <a:pt x="1427" y="107"/>
                  </a:cubicBezTo>
                  <a:cubicBezTo>
                    <a:pt x="1425" y="111"/>
                    <a:pt x="1422" y="113"/>
                    <a:pt x="1420" y="115"/>
                  </a:cubicBezTo>
                  <a:cubicBezTo>
                    <a:pt x="1417" y="117"/>
                    <a:pt x="1414" y="118"/>
                    <a:pt x="1411" y="118"/>
                  </a:cubicBezTo>
                  <a:cubicBezTo>
                    <a:pt x="1408" y="118"/>
                    <a:pt x="1406" y="117"/>
                    <a:pt x="140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9843CFC7-27C3-463C-8A79-AEC7E684761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2023/7/14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CAFAD611-836A-4451-B92F-FE9C3ED642B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5458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25D31-59BB-45F0-A207-F9ABA790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F1E279-08D3-4B99-BDB8-34A9BA65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8C914-FDBB-4B17-A645-0D64E96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EE192-775F-4DDE-98D2-FCA42A65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30E963-40E6-4E5A-8141-F3259B2F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79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9BCB6-C360-4447-B8DB-8B067B0F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B9BC31-52E2-4F73-9994-381703405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54EF4E-DF6E-4B23-81CF-B3639E2E2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C79046-E90E-421F-920C-110B8FD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99D3E1-5907-4649-950F-2B3888ED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FBE28B-DD74-4E91-ADF2-C1972CFA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0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4DD0F-D139-46E4-A246-E7FB9EC2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4C1026-97AE-4018-8017-BCB00EDB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4205B4-6725-4C22-9357-0C5315716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224B46-A21D-4F92-A21A-0A3E8E603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6D983E-729C-4267-BDA2-0565829F7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CC43FD-E383-44FB-BB7C-1E7C356F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308243-8CB4-452A-9DFC-C2949620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09096D-F55F-43A8-B06E-83A6E59E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9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D7ECC-6586-4C02-95CE-CF92AA3F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A6A439-DC1E-4439-831D-468A0054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66E4B5-60CA-4D5F-A528-22141358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0BD17E-A1B3-44F0-B242-2768D907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6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BEA09B-3152-4F71-BCAB-140A9676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37BE0C-E339-4A85-A563-7A4373F5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4A8810-598A-4F92-8074-7F2DDFB1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4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AB520-8B6D-4717-98D6-67E3FA73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E53A5-5C67-4454-95B5-C2CB8F5D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7D7421-99AA-4547-9E7A-E4BB9E71B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0DD74-56A0-49E8-A5C2-A03C335D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C5BD9-0B21-482C-B5FE-134F4EB5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1C32DB-95C1-4F4D-9B8C-32595BF1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47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501AA-FADA-4578-96FC-284653FC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56164F-6394-4F77-A9CC-A7121947A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B7E598-532E-4748-8894-91B6B0E92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94F15C-2494-4F93-A51E-11416902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920D6-BDA8-4641-A9D0-775B99DC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48BA72-B605-44A1-9F8D-D006DC50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99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A2809E-59CE-4492-8015-920FD8D0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33A3CD-084B-44E1-9247-C6A31DA6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8A554-E546-4622-BF13-A2834E489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8A6F-6DE7-458A-A7D4-950F268C9C57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A736E-78E5-4E0D-9AE1-4A35FE843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A8689-DD92-4C7E-91D6-57F9D3765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9FED-D74D-4F65-BAE3-C8CF20BC4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6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E893-3B0B-4C71-82AA-0E183841C50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47E4-D142-4295-A63E-6322025C1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2.emf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547EC239-AE53-056E-5395-BFC594B56985}"/>
              </a:ext>
            </a:extLst>
          </p:cNvPr>
          <p:cNvSpPr/>
          <p:nvPr/>
        </p:nvSpPr>
        <p:spPr>
          <a:xfrm>
            <a:off x="6444343" y="0"/>
            <a:ext cx="5747657" cy="3556000"/>
          </a:xfrm>
          <a:prstGeom prst="rect">
            <a:avLst/>
          </a:prstGeom>
          <a:solidFill>
            <a:srgbClr val="044F86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D09D8CE-55F7-BE5D-3EB4-A78979F916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8239496" y="665055"/>
            <a:ext cx="2157349" cy="153102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49A0FF9-360D-4BB9-69C9-1011B144BAFF}"/>
              </a:ext>
            </a:extLst>
          </p:cNvPr>
          <p:cNvSpPr/>
          <p:nvPr/>
        </p:nvSpPr>
        <p:spPr>
          <a:xfrm>
            <a:off x="6444343" y="3556000"/>
            <a:ext cx="5747657" cy="330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ED5A97F-2BC4-A40B-C026-20A266A3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9318170" y="4329433"/>
            <a:ext cx="2157349" cy="15310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AA630BE-B695-2D14-E5BC-B8D151532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783" y="4329433"/>
            <a:ext cx="2163666" cy="15310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D0B3A44-4DC5-3794-EEB2-48BE0BE07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75" y="1526883"/>
            <a:ext cx="5389331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8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9AFC1924-ED0C-8727-F208-C6AAE6392356}"/>
              </a:ext>
            </a:extLst>
          </p:cNvPr>
          <p:cNvSpPr/>
          <p:nvPr/>
        </p:nvSpPr>
        <p:spPr>
          <a:xfrm>
            <a:off x="7296640" y="0"/>
            <a:ext cx="4895360" cy="3556000"/>
          </a:xfrm>
          <a:prstGeom prst="rect">
            <a:avLst/>
          </a:prstGeom>
          <a:solidFill>
            <a:srgbClr val="044F86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1487E18-4606-2039-9B8F-8EE29083AB6D}"/>
              </a:ext>
            </a:extLst>
          </p:cNvPr>
          <p:cNvSpPr/>
          <p:nvPr/>
        </p:nvSpPr>
        <p:spPr>
          <a:xfrm>
            <a:off x="7296640" y="3556000"/>
            <a:ext cx="4895360" cy="330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91678A31-38FD-B71E-214B-AFB3CD2E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2106" y="927100"/>
            <a:ext cx="1305930" cy="2080750"/>
          </a:xfrm>
          <a:prstGeom prst="rect">
            <a:avLst/>
          </a:prstGeom>
        </p:spPr>
      </p:pic>
      <p:pic>
        <p:nvPicPr>
          <p:cNvPr id="76" name="图形 75">
            <a:extLst>
              <a:ext uri="{FF2B5EF4-FFF2-40B4-BE49-F238E27FC236}">
                <a16:creationId xmlns:a16="http://schemas.microsoft.com/office/drawing/2014/main" id="{4AB833E4-3E89-F8F2-7EF6-57D26253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7885" y="4319711"/>
            <a:ext cx="1305930" cy="2080750"/>
          </a:xfrm>
          <a:prstGeom prst="rect">
            <a:avLst/>
          </a:prstGeom>
        </p:spPr>
      </p:pic>
      <p:pic>
        <p:nvPicPr>
          <p:cNvPr id="78" name="图形 77">
            <a:extLst>
              <a:ext uri="{FF2B5EF4-FFF2-40B4-BE49-F238E27FC236}">
                <a16:creationId xmlns:a16="http://schemas.microsoft.com/office/drawing/2014/main" id="{39B68E6E-A64C-BCF3-0EF1-FC0F1B852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3078" y="688120"/>
            <a:ext cx="1590011" cy="5384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5C4DEA2-8978-820D-1DD6-A65A89E7E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166" y="1317415"/>
            <a:ext cx="305436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9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AB60DD-8EA1-4809-9388-C039A92F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80" y="1682781"/>
            <a:ext cx="1730327" cy="16057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39CF9D-2A62-4625-8F3E-7CE56188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84" b="66562" l="37278" r="61477">
                        <a14:foregroundMark x1="48488" y1="51735" x2="48488" y2="51735"/>
                        <a14:foregroundMark x1="37722" y1="55047" x2="37722" y2="55047"/>
                        <a14:foregroundMark x1="37278" y1="57256" x2="37278" y2="57256"/>
                        <a14:foregroundMark x1="60142" y1="58044" x2="60142" y2="58044"/>
                        <a14:foregroundMark x1="61299" y1="57571" x2="61299" y2="57571"/>
                        <a14:foregroundMark x1="37367" y1="55047" x2="37367" y2="55047"/>
                        <a14:foregroundMark x1="61477" y1="56782" x2="61477" y2="56782"/>
                        <a14:backgroundMark x1="37367" y1="57413" x2="37367" y2="57413"/>
                        <a14:backgroundMark x1="61299" y1="57886" x2="61299" y2="57886"/>
                        <a14:backgroundMark x1="61299" y1="57571" x2="61299" y2="57571"/>
                        <a14:backgroundMark x1="37456" y1="55047" x2="37456" y2="55047"/>
                        <a14:backgroundMark x1="37811" y1="55047" x2="37811" y2="55047"/>
                        <a14:backgroundMark x1="37367" y1="55047" x2="37367" y2="55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7" t="43470" r="37426" b="30748"/>
          <a:stretch/>
        </p:blipFill>
        <p:spPr bwMode="auto">
          <a:xfrm>
            <a:off x="5603419" y="1903336"/>
            <a:ext cx="2090056" cy="11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2A5A029-4DC6-48C0-BE55-E360DB597723}"/>
              </a:ext>
            </a:extLst>
          </p:cNvPr>
          <p:cNvGrpSpPr/>
          <p:nvPr/>
        </p:nvGrpSpPr>
        <p:grpSpPr>
          <a:xfrm>
            <a:off x="1336135" y="1529834"/>
            <a:ext cx="1561762" cy="1911659"/>
            <a:chOff x="1368436" y="3823377"/>
            <a:chExt cx="1561762" cy="191165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661FABF-8002-494C-905E-63287DAB3806}"/>
                </a:ext>
              </a:extLst>
            </p:cNvPr>
            <p:cNvGrpSpPr/>
            <p:nvPr/>
          </p:nvGrpSpPr>
          <p:grpSpPr>
            <a:xfrm>
              <a:off x="1368436" y="3823377"/>
              <a:ext cx="1500792" cy="1528886"/>
              <a:chOff x="4110787" y="1498605"/>
              <a:chExt cx="1500792" cy="1528886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ABA639B-28D4-47BC-BDAA-63BE01FE50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55166" y="2127491"/>
                <a:ext cx="2" cy="900000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C607A9FD-168C-4D1F-BB7E-4E84297A0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0787" y="2127491"/>
                <a:ext cx="537627" cy="0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27CBF773-1EEC-46AC-9C47-D7760F00DB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8414" y="1813049"/>
                <a:ext cx="2" cy="314445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BF93CAB6-2A03-428C-A97D-DD39FAC6E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1793" y="1813049"/>
                <a:ext cx="175572" cy="0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2D9FAE2B-9F3A-437E-A1B3-81F925B6A1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77363" y="1498605"/>
                <a:ext cx="2" cy="314445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EC306D68-9D71-4C12-9E89-F0055A2B04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7363" y="1498605"/>
                <a:ext cx="175572" cy="0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FCF5C6AB-7620-48AF-B88F-BDB0D8328D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52935" y="1498605"/>
                <a:ext cx="2" cy="314445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510E4862-C291-45DD-9343-8D08B2B76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2935" y="1813049"/>
                <a:ext cx="175572" cy="0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B9AB55FD-F86E-4961-8072-D9D9F250A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73952" y="1813049"/>
                <a:ext cx="2" cy="314445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78D6E3B8-2DE3-4D0F-8293-5CF7BCF3B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3952" y="2127491"/>
                <a:ext cx="537627" cy="0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DD753376-7415-45E9-9D82-4E62481545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9741" y="2127491"/>
                <a:ext cx="2" cy="288000"/>
              </a:xfrm>
              <a:prstGeom prst="line">
                <a:avLst/>
              </a:prstGeom>
              <a:ln w="22225" cap="rnd">
                <a:solidFill>
                  <a:srgbClr val="2B458C"/>
                </a:solidFill>
                <a:round/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3A4381D-0B86-4061-BE8B-27A4E92F4F57}"/>
                </a:ext>
              </a:extLst>
            </p:cNvPr>
            <p:cNvSpPr txBox="1"/>
            <p:nvPr/>
          </p:nvSpPr>
          <p:spPr>
            <a:xfrm>
              <a:off x="1487394" y="4596263"/>
              <a:ext cx="1442804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ED1200"/>
                  </a:solidFill>
                  <a:latin typeface="红头文件字体" panose="03000509000000000000" pitchFamily="65" charset="-122"/>
                  <a:ea typeface="红头文件字体" panose="03000509000000000000" pitchFamily="65" charset="-122"/>
                  <a:cs typeface="经典繁毛楷" panose="02010609000101010101" pitchFamily="49" charset="-122"/>
                </a:rPr>
                <a:t>智慧土木</a:t>
              </a:r>
              <a:endParaRPr lang="en-US" altLang="zh-CN" sz="1600" dirty="0">
                <a:solidFill>
                  <a:srgbClr val="ED1200"/>
                </a:solidFill>
                <a:latin typeface="红头文件字体" panose="03000509000000000000" pitchFamily="65" charset="-122"/>
                <a:ea typeface="红头文件字体" panose="03000509000000000000" pitchFamily="65" charset="-122"/>
                <a:cs typeface="经典繁毛楷" panose="02010609000101010101" pitchFamily="49" charset="-122"/>
              </a:endParaRPr>
            </a:p>
            <a:p>
              <a:endParaRPr lang="en-US" altLang="zh-CN" sz="600" dirty="0">
                <a:solidFill>
                  <a:schemeClr val="bg1"/>
                </a:solidFill>
                <a:latin typeface="经典繁毛楷" panose="02010609000101010101" pitchFamily="49" charset="-122"/>
                <a:ea typeface="经典繁毛楷" panose="02010609000101010101" pitchFamily="49" charset="-122"/>
                <a:cs typeface="经典繁毛楷" panose="02010609000101010101" pitchFamily="49" charset="-122"/>
              </a:endParaRPr>
            </a:p>
            <a:p>
              <a:r>
                <a:rPr lang="en-US" altLang="zh-CN" sz="1400" dirty="0">
                  <a:solidFill>
                    <a:srgbClr val="2B458C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SMART CIIVIL</a:t>
              </a:r>
            </a:p>
            <a:p>
              <a:r>
                <a:rPr lang="en-US" altLang="zh-CN" sz="1400" dirty="0">
                  <a:solidFill>
                    <a:srgbClr val="2B458C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ENGINEERING</a:t>
              </a:r>
            </a:p>
            <a:p>
              <a:pPr algn="just"/>
              <a:r>
                <a:rPr lang="en-US" altLang="zh-CN" dirty="0">
                  <a:solidFill>
                    <a:srgbClr val="2B458C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2023</a:t>
              </a:r>
              <a:endParaRPr lang="zh-CN" altLang="en-US" dirty="0">
                <a:solidFill>
                  <a:srgbClr val="2B458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6E7D330-05EC-4BEB-B02B-32B679BBF8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t="8273" r="5967" b="59376"/>
          <a:stretch/>
        </p:blipFill>
        <p:spPr>
          <a:xfrm>
            <a:off x="8145988" y="1903336"/>
            <a:ext cx="3035707" cy="13607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3C2DB43-ADBF-4595-B8F6-33C3F718B1DF}"/>
              </a:ext>
            </a:extLst>
          </p:cNvPr>
          <p:cNvSpPr/>
          <p:nvPr/>
        </p:nvSpPr>
        <p:spPr>
          <a:xfrm>
            <a:off x="4539" y="2709663"/>
            <a:ext cx="307834" cy="14386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3ECEF32-9E5C-32EA-1E82-D6C3D6B8F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75" y="3795251"/>
            <a:ext cx="2240921" cy="1289613"/>
          </a:xfrm>
          <a:prstGeom prst="rect">
            <a:avLst/>
          </a:prstGeom>
        </p:spPr>
      </p:pic>
      <p:pic>
        <p:nvPicPr>
          <p:cNvPr id="4" name="Picture 2" descr="China scholarship council">
            <a:extLst>
              <a:ext uri="{FF2B5EF4-FFF2-40B4-BE49-F238E27FC236}">
                <a16:creationId xmlns:a16="http://schemas.microsoft.com/office/drawing/2014/main" id="{32DD3A08-30DA-7458-0415-ED62B8CC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89" y="3753849"/>
            <a:ext cx="2440978" cy="137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文本, 徽标, 公司名称&#10;&#10;描述已自动生成">
            <a:extLst>
              <a:ext uri="{FF2B5EF4-FFF2-40B4-BE49-F238E27FC236}">
                <a16:creationId xmlns:a16="http://schemas.microsoft.com/office/drawing/2014/main" id="{C402C301-729B-A5E3-63D5-93D1D2EBA2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25" b="61681"/>
          <a:stretch/>
        </p:blipFill>
        <p:spPr>
          <a:xfrm>
            <a:off x="7939922" y="3441493"/>
            <a:ext cx="3747047" cy="172760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2E8702E-2708-D275-583B-F7DE466441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993" y="3712449"/>
            <a:ext cx="2157349" cy="15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DB001E86-4D07-6194-91FC-CB92940599BE}"/>
              </a:ext>
            </a:extLst>
          </p:cNvPr>
          <p:cNvSpPr/>
          <p:nvPr/>
        </p:nvSpPr>
        <p:spPr>
          <a:xfrm>
            <a:off x="0" y="2507880"/>
            <a:ext cx="12192000" cy="22145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356DF2-7172-0E42-26B3-BCE998CF1E33}"/>
              </a:ext>
            </a:extLst>
          </p:cNvPr>
          <p:cNvSpPr/>
          <p:nvPr/>
        </p:nvSpPr>
        <p:spPr>
          <a:xfrm>
            <a:off x="0" y="4643407"/>
            <a:ext cx="12192000" cy="2214593"/>
          </a:xfrm>
          <a:prstGeom prst="rect">
            <a:avLst/>
          </a:prstGeom>
          <a:solidFill>
            <a:srgbClr val="044F86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B312E3-0570-EC5B-B9E5-5D294DD4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15" y="688618"/>
            <a:ext cx="6840305" cy="14692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1F77E5-5CCE-6E10-B876-DC214195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25" y="2669982"/>
            <a:ext cx="6236749" cy="15180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7C4E1E-C07F-DBB6-A9E0-4850E96F1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25" y="4884575"/>
            <a:ext cx="627332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0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BC21BF-7F6C-6A8C-6F2A-4AE5C3E8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467" y="2505376"/>
            <a:ext cx="6383065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4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f2ed4f4-af47-4aa0-a7ee-d2262c76c3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f2ed4f4-af47-4aa0-a7ee-d2262c76c3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f2ed4f4-af47-4aa0-a7ee-d2262c76c3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f2ed4f4-af47-4aa0-a7ee-d2262c76c3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f2ed4f4-af47-4aa0-a7ee-d2262c76c3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f2ed4f4-af47-4aa0-a7ee-d2262c76c3c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f2ed4f4-af47-4aa0-a7ee-d2262c76c3c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8</Words>
  <Application>Microsoft Office PowerPoint</Application>
  <PresentationFormat>宽屏</PresentationFormat>
  <Paragraphs>7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Arial</vt:lpstr>
      <vt:lpstr>经典繁毛楷</vt:lpstr>
      <vt:lpstr>等线 Light</vt:lpstr>
      <vt:lpstr>红头文件字体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wobu</dc:creator>
  <cp:lastModifiedBy>Hong YIN</cp:lastModifiedBy>
  <cp:revision>54</cp:revision>
  <dcterms:created xsi:type="dcterms:W3CDTF">2021-07-02T00:41:38Z</dcterms:created>
  <dcterms:modified xsi:type="dcterms:W3CDTF">2023-07-14T04:15:05Z</dcterms:modified>
</cp:coreProperties>
</file>